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7" r:id="rId3"/>
    <p:sldId id="286" r:id="rId4"/>
    <p:sldId id="273" r:id="rId5"/>
    <p:sldId id="274" r:id="rId6"/>
    <p:sldId id="285" r:id="rId7"/>
    <p:sldId id="275" r:id="rId8"/>
    <p:sldId id="278" r:id="rId9"/>
    <p:sldId id="280" r:id="rId10"/>
    <p:sldId id="284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AE4"/>
    <a:srgbClr val="CC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660"/>
  </p:normalViewPr>
  <p:slideViewPr>
    <p:cSldViewPr snapToGrid="0">
      <p:cViewPr varScale="1">
        <p:scale>
          <a:sx n="92" d="100"/>
          <a:sy n="92" d="100"/>
        </p:scale>
        <p:origin x="6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Вынесено постановлений</c:v>
                </c:pt>
                <c:pt idx="1">
                  <c:v>Выдано предписаний</c:v>
                </c:pt>
                <c:pt idx="2">
                  <c:v>Проведено проверок</c:v>
                </c:pt>
                <c:pt idx="3">
                  <c:v>Рассмотрено жалоб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</c:v>
                </c:pt>
                <c:pt idx="1">
                  <c:v>382</c:v>
                </c:pt>
                <c:pt idx="2">
                  <c:v>92</c:v>
                </c:pt>
                <c:pt idx="3">
                  <c:v>1158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420320"/>
        <c:axId val="162423064"/>
      </c:barChart>
      <c:catAx>
        <c:axId val="162420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2423064"/>
        <c:crosses val="autoZero"/>
        <c:auto val="1"/>
        <c:lblAlgn val="ctr"/>
        <c:lblOffset val="100"/>
        <c:noMultiLvlLbl val="0"/>
      </c:catAx>
      <c:valAx>
        <c:axId val="162423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242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690E8-DE92-446A-92D4-BE04EEC0981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FEF400-F1FE-41FE-AE77-F2F981AE6FFC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5C4DC941-2915-444F-A2C2-50EBD4FC48E5}" type="parTrans" cxnId="{74CBDFE0-0CC6-492A-AF0E-8438660E68D2}">
      <dgm:prSet/>
      <dgm:spPr/>
      <dgm:t>
        <a:bodyPr/>
        <a:lstStyle/>
        <a:p>
          <a:endParaRPr lang="ru-RU"/>
        </a:p>
      </dgm:t>
    </dgm:pt>
    <dgm:pt modelId="{BCB0F2E2-6C66-4107-ADB6-0F9573415A4E}" type="sibTrans" cxnId="{74CBDFE0-0CC6-492A-AF0E-8438660E68D2}">
      <dgm:prSet/>
      <dgm:spPr/>
      <dgm:t>
        <a:bodyPr/>
        <a:lstStyle/>
        <a:p>
          <a:endParaRPr lang="ru-RU"/>
        </a:p>
      </dgm:t>
    </dgm:pt>
    <dgm:pt modelId="{16561A55-61B3-49AA-8469-3BB98BFAB4B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Товары как правило должны соответствовать ТР, ГОСТ и ИНД. Требования к товарам должны быть изложены в соответствии с терминологией ТР, ГОСТ и ИНД. В противном случае должно быть обоснование. </a:t>
          </a:r>
          <a:r>
            <a:rPr lang="ru-RU" sz="1600" dirty="0" smtClean="0">
              <a:solidFill>
                <a:srgbClr val="002060"/>
              </a:solidFill>
            </a:rPr>
            <a:t>(п.2 ч.1 ст.33 ФЗ № 44-ФЗ)</a:t>
          </a:r>
          <a:endParaRPr lang="ru-RU" sz="1600" dirty="0">
            <a:solidFill>
              <a:srgbClr val="002060"/>
            </a:solidFill>
          </a:endParaRPr>
        </a:p>
      </dgm:t>
    </dgm:pt>
    <dgm:pt modelId="{CC9A02B5-5BA8-4528-B603-D87906CF2E47}" type="parTrans" cxnId="{9DC90148-80CF-4D26-8D94-F5832FF234B9}">
      <dgm:prSet/>
      <dgm:spPr/>
      <dgm:t>
        <a:bodyPr/>
        <a:lstStyle/>
        <a:p>
          <a:endParaRPr lang="ru-RU"/>
        </a:p>
      </dgm:t>
    </dgm:pt>
    <dgm:pt modelId="{F89F73B1-FABC-4FB6-BAB1-E430EE560874}" type="sibTrans" cxnId="{9DC90148-80CF-4D26-8D94-F5832FF234B9}">
      <dgm:prSet/>
      <dgm:spPr/>
      <dgm:t>
        <a:bodyPr/>
        <a:lstStyle/>
        <a:p>
          <a:endParaRPr lang="ru-RU"/>
        </a:p>
      </dgm:t>
    </dgm:pt>
    <dgm:pt modelId="{F63AB6F4-1369-475B-9842-FF792C0C81E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Б</a:t>
          </a:r>
          <a:endParaRPr lang="ru-RU" dirty="0"/>
        </a:p>
      </dgm:t>
    </dgm:pt>
    <dgm:pt modelId="{2CB9C0E2-401C-44FC-9231-92B40E2BD9AE}" type="parTrans" cxnId="{6E0F575E-14F6-422B-8701-1034BD8CE4F5}">
      <dgm:prSet/>
      <dgm:spPr/>
      <dgm:t>
        <a:bodyPr/>
        <a:lstStyle/>
        <a:p>
          <a:endParaRPr lang="ru-RU"/>
        </a:p>
      </dgm:t>
    </dgm:pt>
    <dgm:pt modelId="{E4E900FB-EFA1-42CD-BDC8-AC24881574A6}" type="sibTrans" cxnId="{6E0F575E-14F6-422B-8701-1034BD8CE4F5}">
      <dgm:prSet/>
      <dgm:spPr/>
      <dgm:t>
        <a:bodyPr/>
        <a:lstStyle/>
        <a:p>
          <a:endParaRPr lang="ru-RU"/>
        </a:p>
      </dgm:t>
    </dgm:pt>
    <dgm:pt modelId="{037495E1-BDF5-49A4-9EE4-50BA2FCD84DC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Требования к значениям показателей товаров, установленные в ООЗ, не должны противоречить или позволять выходить за рамки диапазонов, установленных ТР, ГОСТ и ИНД.</a:t>
          </a:r>
          <a:endParaRPr lang="ru-RU" sz="1800" dirty="0">
            <a:solidFill>
              <a:srgbClr val="FF0000"/>
            </a:solidFill>
          </a:endParaRPr>
        </a:p>
      </dgm:t>
    </dgm:pt>
    <dgm:pt modelId="{959ADA72-6F56-4DCB-B16F-3BCDEB40AABE}" type="parTrans" cxnId="{D251F62E-3967-4D62-9B35-0DCA5B7F4963}">
      <dgm:prSet/>
      <dgm:spPr/>
      <dgm:t>
        <a:bodyPr/>
        <a:lstStyle/>
        <a:p>
          <a:endParaRPr lang="ru-RU"/>
        </a:p>
      </dgm:t>
    </dgm:pt>
    <dgm:pt modelId="{23AABCC7-AAC0-44D5-A11A-88F78864AAFB}" type="sibTrans" cxnId="{D251F62E-3967-4D62-9B35-0DCA5B7F4963}">
      <dgm:prSet/>
      <dgm:spPr/>
      <dgm:t>
        <a:bodyPr/>
        <a:lstStyle/>
        <a:p>
          <a:endParaRPr lang="ru-RU"/>
        </a:p>
      </dgm:t>
    </dgm:pt>
    <dgm:pt modelId="{E7FF6F92-EEFC-4A59-9D64-D973FD1572F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54AEFC40-65C1-4609-B1A3-982C17CA0948}" type="parTrans" cxnId="{AF4BDA55-279E-4ABB-8C91-E14E181356B2}">
      <dgm:prSet/>
      <dgm:spPr/>
      <dgm:t>
        <a:bodyPr/>
        <a:lstStyle/>
        <a:p>
          <a:endParaRPr lang="ru-RU"/>
        </a:p>
      </dgm:t>
    </dgm:pt>
    <dgm:pt modelId="{1B89CB48-53D3-45C6-B479-8716A5B29584}" type="sibTrans" cxnId="{AF4BDA55-279E-4ABB-8C91-E14E181356B2}">
      <dgm:prSet/>
      <dgm:spPr/>
      <dgm:t>
        <a:bodyPr/>
        <a:lstStyle/>
        <a:p>
          <a:endParaRPr lang="ru-RU"/>
        </a:p>
      </dgm:t>
    </dgm:pt>
    <dgm:pt modelId="{C50BA8E6-668D-433F-B8D8-0B5E65DEA911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Из ООЗ должно быть однозначно понятно какой ТР, ГОСТ и ИНД регламентирует требования к конкретному товару.</a:t>
          </a:r>
          <a:endParaRPr lang="ru-RU" sz="1800" dirty="0">
            <a:solidFill>
              <a:srgbClr val="FF0000"/>
            </a:solidFill>
          </a:endParaRPr>
        </a:p>
      </dgm:t>
    </dgm:pt>
    <dgm:pt modelId="{4CC2DC82-CF2C-4992-9FC2-EDF0C5BD5CA2}" type="parTrans" cxnId="{208D635A-DA16-4A35-A3BA-B950EDCD8CC3}">
      <dgm:prSet/>
      <dgm:spPr/>
      <dgm:t>
        <a:bodyPr/>
        <a:lstStyle/>
        <a:p>
          <a:endParaRPr lang="ru-RU"/>
        </a:p>
      </dgm:t>
    </dgm:pt>
    <dgm:pt modelId="{80CA3C70-92B2-4FE1-BA06-42488789CD5F}" type="sibTrans" cxnId="{208D635A-DA16-4A35-A3BA-B950EDCD8CC3}">
      <dgm:prSet/>
      <dgm:spPr/>
      <dgm:t>
        <a:bodyPr/>
        <a:lstStyle/>
        <a:p>
          <a:endParaRPr lang="ru-RU"/>
        </a:p>
      </dgm:t>
    </dgm:pt>
    <dgm:pt modelId="{517B3756-2117-4767-8794-0309348A92F2}" type="pres">
      <dgm:prSet presAssocID="{3EF690E8-DE92-446A-92D4-BE04EEC098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F1058E-D4C9-4C9C-82B4-059B7CF4CC08}" type="pres">
      <dgm:prSet presAssocID="{87FEF400-F1FE-41FE-AE77-F2F981AE6FFC}" presName="composite" presStyleCnt="0"/>
      <dgm:spPr/>
    </dgm:pt>
    <dgm:pt modelId="{724011F3-351E-4825-A0C1-3357C354DA5E}" type="pres">
      <dgm:prSet presAssocID="{87FEF400-F1FE-41FE-AE77-F2F981AE6F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6A4A7-664E-4D91-9E8E-00EF35CC325A}" type="pres">
      <dgm:prSet presAssocID="{87FEF400-F1FE-41FE-AE77-F2F981AE6F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77DD3-8713-4E6B-8FA3-DA32D834867C}" type="pres">
      <dgm:prSet presAssocID="{BCB0F2E2-6C66-4107-ADB6-0F9573415A4E}" presName="sp" presStyleCnt="0"/>
      <dgm:spPr/>
    </dgm:pt>
    <dgm:pt modelId="{FF644760-3D00-40A9-B5B2-8B7CD3F23F48}" type="pres">
      <dgm:prSet presAssocID="{F63AB6F4-1369-475B-9842-FF792C0C81E7}" presName="composite" presStyleCnt="0"/>
      <dgm:spPr/>
    </dgm:pt>
    <dgm:pt modelId="{A004D78F-4E36-4A71-8258-78E58E872FE1}" type="pres">
      <dgm:prSet presAssocID="{F63AB6F4-1369-475B-9842-FF792C0C81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9F66C-C04E-439D-BE8C-90319BEFAEDF}" type="pres">
      <dgm:prSet presAssocID="{F63AB6F4-1369-475B-9842-FF792C0C81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A449C-F7BA-411E-B485-1BAD3A520B82}" type="pres">
      <dgm:prSet presAssocID="{E4E900FB-EFA1-42CD-BDC8-AC24881574A6}" presName="sp" presStyleCnt="0"/>
      <dgm:spPr/>
    </dgm:pt>
    <dgm:pt modelId="{4D299B9A-B246-4C3C-B0D6-416C60B132A8}" type="pres">
      <dgm:prSet presAssocID="{E7FF6F92-EEFC-4A59-9D64-D973FD1572F4}" presName="composite" presStyleCnt="0"/>
      <dgm:spPr/>
    </dgm:pt>
    <dgm:pt modelId="{8FCCD3B9-DFCD-4088-B00D-B61950892F86}" type="pres">
      <dgm:prSet presAssocID="{E7FF6F92-EEFC-4A59-9D64-D973FD1572F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8D9B-D2E8-43EF-9F79-ACEBEC61581D}" type="pres">
      <dgm:prSet presAssocID="{E7FF6F92-EEFC-4A59-9D64-D973FD1572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0F575E-14F6-422B-8701-1034BD8CE4F5}" srcId="{3EF690E8-DE92-446A-92D4-BE04EEC09812}" destId="{F63AB6F4-1369-475B-9842-FF792C0C81E7}" srcOrd="1" destOrd="0" parTransId="{2CB9C0E2-401C-44FC-9231-92B40E2BD9AE}" sibTransId="{E4E900FB-EFA1-42CD-BDC8-AC24881574A6}"/>
    <dgm:cxn modelId="{D251F62E-3967-4D62-9B35-0DCA5B7F4963}" srcId="{F63AB6F4-1369-475B-9842-FF792C0C81E7}" destId="{037495E1-BDF5-49A4-9EE4-50BA2FCD84DC}" srcOrd="0" destOrd="0" parTransId="{959ADA72-6F56-4DCB-B16F-3BCDEB40AABE}" sibTransId="{23AABCC7-AAC0-44D5-A11A-88F78864AAFB}"/>
    <dgm:cxn modelId="{9DC90148-80CF-4D26-8D94-F5832FF234B9}" srcId="{87FEF400-F1FE-41FE-AE77-F2F981AE6FFC}" destId="{16561A55-61B3-49AA-8469-3BB98BFAB4BD}" srcOrd="0" destOrd="0" parTransId="{CC9A02B5-5BA8-4528-B603-D87906CF2E47}" sibTransId="{F89F73B1-FABC-4FB6-BAB1-E430EE560874}"/>
    <dgm:cxn modelId="{74CBDFE0-0CC6-492A-AF0E-8438660E68D2}" srcId="{3EF690E8-DE92-446A-92D4-BE04EEC09812}" destId="{87FEF400-F1FE-41FE-AE77-F2F981AE6FFC}" srcOrd="0" destOrd="0" parTransId="{5C4DC941-2915-444F-A2C2-50EBD4FC48E5}" sibTransId="{BCB0F2E2-6C66-4107-ADB6-0F9573415A4E}"/>
    <dgm:cxn modelId="{AF4BDA55-279E-4ABB-8C91-E14E181356B2}" srcId="{3EF690E8-DE92-446A-92D4-BE04EEC09812}" destId="{E7FF6F92-EEFC-4A59-9D64-D973FD1572F4}" srcOrd="2" destOrd="0" parTransId="{54AEFC40-65C1-4609-B1A3-982C17CA0948}" sibTransId="{1B89CB48-53D3-45C6-B479-8716A5B29584}"/>
    <dgm:cxn modelId="{1915D5AE-020E-4715-98DB-7DC0276F7D69}" type="presOf" srcId="{87FEF400-F1FE-41FE-AE77-F2F981AE6FFC}" destId="{724011F3-351E-4825-A0C1-3357C354DA5E}" srcOrd="0" destOrd="0" presId="urn:microsoft.com/office/officeart/2005/8/layout/chevron2"/>
    <dgm:cxn modelId="{3EB60A18-4BA1-4B4E-8401-C4C13CE79F6B}" type="presOf" srcId="{3EF690E8-DE92-446A-92D4-BE04EEC09812}" destId="{517B3756-2117-4767-8794-0309348A92F2}" srcOrd="0" destOrd="0" presId="urn:microsoft.com/office/officeart/2005/8/layout/chevron2"/>
    <dgm:cxn modelId="{208D635A-DA16-4A35-A3BA-B950EDCD8CC3}" srcId="{E7FF6F92-EEFC-4A59-9D64-D973FD1572F4}" destId="{C50BA8E6-668D-433F-B8D8-0B5E65DEA911}" srcOrd="0" destOrd="0" parTransId="{4CC2DC82-CF2C-4992-9FC2-EDF0C5BD5CA2}" sibTransId="{80CA3C70-92B2-4FE1-BA06-42488789CD5F}"/>
    <dgm:cxn modelId="{04334657-51B9-47B6-AC60-D58219DC8FA8}" type="presOf" srcId="{C50BA8E6-668D-433F-B8D8-0B5E65DEA911}" destId="{11298D9B-D2E8-43EF-9F79-ACEBEC61581D}" srcOrd="0" destOrd="0" presId="urn:microsoft.com/office/officeart/2005/8/layout/chevron2"/>
    <dgm:cxn modelId="{18F97644-9D4F-4FF2-A7BF-8A6381A74516}" type="presOf" srcId="{E7FF6F92-EEFC-4A59-9D64-D973FD1572F4}" destId="{8FCCD3B9-DFCD-4088-B00D-B61950892F86}" srcOrd="0" destOrd="0" presId="urn:microsoft.com/office/officeart/2005/8/layout/chevron2"/>
    <dgm:cxn modelId="{29C2E1D0-6467-480D-B51F-B207EA080B8B}" type="presOf" srcId="{16561A55-61B3-49AA-8469-3BB98BFAB4BD}" destId="{4D86A4A7-664E-4D91-9E8E-00EF35CC325A}" srcOrd="0" destOrd="0" presId="urn:microsoft.com/office/officeart/2005/8/layout/chevron2"/>
    <dgm:cxn modelId="{3C670E57-661A-4425-B5E6-051E100C1D57}" type="presOf" srcId="{F63AB6F4-1369-475B-9842-FF792C0C81E7}" destId="{A004D78F-4E36-4A71-8258-78E58E872FE1}" srcOrd="0" destOrd="0" presId="urn:microsoft.com/office/officeart/2005/8/layout/chevron2"/>
    <dgm:cxn modelId="{8BFEC309-7CCD-4BA7-B216-56A46942D8C5}" type="presOf" srcId="{037495E1-BDF5-49A4-9EE4-50BA2FCD84DC}" destId="{6B79F66C-C04E-439D-BE8C-90319BEFAEDF}" srcOrd="0" destOrd="0" presId="urn:microsoft.com/office/officeart/2005/8/layout/chevron2"/>
    <dgm:cxn modelId="{F660B010-E383-43B7-A141-97746E852D68}" type="presParOf" srcId="{517B3756-2117-4767-8794-0309348A92F2}" destId="{51F1058E-D4C9-4C9C-82B4-059B7CF4CC08}" srcOrd="0" destOrd="0" presId="urn:microsoft.com/office/officeart/2005/8/layout/chevron2"/>
    <dgm:cxn modelId="{287550EA-01DF-4839-AA0B-1EA882019123}" type="presParOf" srcId="{51F1058E-D4C9-4C9C-82B4-059B7CF4CC08}" destId="{724011F3-351E-4825-A0C1-3357C354DA5E}" srcOrd="0" destOrd="0" presId="urn:microsoft.com/office/officeart/2005/8/layout/chevron2"/>
    <dgm:cxn modelId="{0B6AB2A0-1622-4E8D-9BC3-E29B5E8C0F2B}" type="presParOf" srcId="{51F1058E-D4C9-4C9C-82B4-059B7CF4CC08}" destId="{4D86A4A7-664E-4D91-9E8E-00EF35CC325A}" srcOrd="1" destOrd="0" presId="urn:microsoft.com/office/officeart/2005/8/layout/chevron2"/>
    <dgm:cxn modelId="{F6CFF144-532A-41DF-B15E-2C54D3B5A5FB}" type="presParOf" srcId="{517B3756-2117-4767-8794-0309348A92F2}" destId="{F0E77DD3-8713-4E6B-8FA3-DA32D834867C}" srcOrd="1" destOrd="0" presId="urn:microsoft.com/office/officeart/2005/8/layout/chevron2"/>
    <dgm:cxn modelId="{6012CF4A-005D-4E51-9DE5-176EDCCB7C9B}" type="presParOf" srcId="{517B3756-2117-4767-8794-0309348A92F2}" destId="{FF644760-3D00-40A9-B5B2-8B7CD3F23F48}" srcOrd="2" destOrd="0" presId="urn:microsoft.com/office/officeart/2005/8/layout/chevron2"/>
    <dgm:cxn modelId="{103BDD04-126C-474E-83FC-C6C848E79902}" type="presParOf" srcId="{FF644760-3D00-40A9-B5B2-8B7CD3F23F48}" destId="{A004D78F-4E36-4A71-8258-78E58E872FE1}" srcOrd="0" destOrd="0" presId="urn:microsoft.com/office/officeart/2005/8/layout/chevron2"/>
    <dgm:cxn modelId="{246B1877-E7A5-42E8-8EF8-5B42AB1BE9AC}" type="presParOf" srcId="{FF644760-3D00-40A9-B5B2-8B7CD3F23F48}" destId="{6B79F66C-C04E-439D-BE8C-90319BEFAEDF}" srcOrd="1" destOrd="0" presId="urn:microsoft.com/office/officeart/2005/8/layout/chevron2"/>
    <dgm:cxn modelId="{94DE3987-8351-461F-A009-FC5ED28121A1}" type="presParOf" srcId="{517B3756-2117-4767-8794-0309348A92F2}" destId="{65CA449C-F7BA-411E-B485-1BAD3A520B82}" srcOrd="3" destOrd="0" presId="urn:microsoft.com/office/officeart/2005/8/layout/chevron2"/>
    <dgm:cxn modelId="{C09DF408-70E5-4C3E-A221-47DB3D37D4C9}" type="presParOf" srcId="{517B3756-2117-4767-8794-0309348A92F2}" destId="{4D299B9A-B246-4C3C-B0D6-416C60B132A8}" srcOrd="4" destOrd="0" presId="urn:microsoft.com/office/officeart/2005/8/layout/chevron2"/>
    <dgm:cxn modelId="{AE575732-0D76-47B9-B3E4-5A6FE836233A}" type="presParOf" srcId="{4D299B9A-B246-4C3C-B0D6-416C60B132A8}" destId="{8FCCD3B9-DFCD-4088-B00D-B61950892F86}" srcOrd="0" destOrd="0" presId="urn:microsoft.com/office/officeart/2005/8/layout/chevron2"/>
    <dgm:cxn modelId="{FCC42943-B08E-4BE8-ABEB-1BE5F4436769}" type="presParOf" srcId="{4D299B9A-B246-4C3C-B0D6-416C60B132A8}" destId="{11298D9B-D2E8-43EF-9F79-ACEBEC6158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1DE422-B178-4046-B9F9-A0C9CFF33A2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1D277-899A-4D90-A05A-6F860F4FE75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i="0" dirty="0" smtClean="0">
              <a:solidFill>
                <a:srgbClr val="FFFF00"/>
              </a:solidFill>
            </a:rPr>
            <a:t>Не устанавливать требования к конкретным показателям товаров </a:t>
          </a:r>
          <a:endParaRPr lang="ru-RU" sz="2000" b="1" i="0" dirty="0">
            <a:solidFill>
              <a:srgbClr val="FFFF00"/>
            </a:solidFill>
          </a:endParaRPr>
        </a:p>
      </dgm:t>
    </dgm:pt>
    <dgm:pt modelId="{7D88885B-A99D-49B9-918C-71551DADDBB2}" type="parTrans" cxnId="{B8DA2A76-6AEF-45D2-B19C-2A3A9B48EAE7}">
      <dgm:prSet/>
      <dgm:spPr/>
      <dgm:t>
        <a:bodyPr/>
        <a:lstStyle/>
        <a:p>
          <a:endParaRPr lang="ru-RU"/>
        </a:p>
      </dgm:t>
    </dgm:pt>
    <dgm:pt modelId="{07ACA967-9EB2-47EB-88AE-0DB39C069906}" type="sibTrans" cxnId="{B8DA2A76-6AEF-45D2-B19C-2A3A9B48EAE7}">
      <dgm:prSet/>
      <dgm:spPr/>
      <dgm:t>
        <a:bodyPr/>
        <a:lstStyle/>
        <a:p>
          <a:endParaRPr lang="ru-RU"/>
        </a:p>
      </dgm:t>
    </dgm:pt>
    <dgm:pt modelId="{3C301467-392A-412B-90D2-F56C051516C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</a:rPr>
            <a:t>Не устанавливать требования к составу заявок о представлении конкретных показателей товаров</a:t>
          </a:r>
          <a:endParaRPr lang="ru-RU" sz="2000" b="1" dirty="0">
            <a:solidFill>
              <a:srgbClr val="0070C0"/>
            </a:solidFill>
          </a:endParaRPr>
        </a:p>
      </dgm:t>
    </dgm:pt>
    <dgm:pt modelId="{5FE6B098-3C78-4DE5-A242-C97D36279483}" type="parTrans" cxnId="{79BABEC6-91E2-444A-BBA6-E87E522E0E48}">
      <dgm:prSet/>
      <dgm:spPr/>
      <dgm:t>
        <a:bodyPr/>
        <a:lstStyle/>
        <a:p>
          <a:endParaRPr lang="ru-RU"/>
        </a:p>
      </dgm:t>
    </dgm:pt>
    <dgm:pt modelId="{9DFE17C3-0BF4-4420-A5C5-57FA36227C02}" type="sibTrans" cxnId="{79BABEC6-91E2-444A-BBA6-E87E522E0E48}">
      <dgm:prSet/>
      <dgm:spPr/>
      <dgm:t>
        <a:bodyPr/>
        <a:lstStyle/>
        <a:p>
          <a:endParaRPr lang="ru-RU"/>
        </a:p>
      </dgm:t>
    </dgm:pt>
    <dgm:pt modelId="{4B501B3E-DC95-4631-945E-5EEC45F88F36}" type="pres">
      <dgm:prSet presAssocID="{CE1DE422-B178-4046-B9F9-A0C9CFF33A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60DCAD-A4D2-497D-8A8E-C540D49AEB46}" type="pres">
      <dgm:prSet presAssocID="{E481D277-899A-4D90-A05A-6F860F4FE75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29F47-3FAA-46BD-A635-0243859C695C}" type="pres">
      <dgm:prSet presAssocID="{3C301467-392A-412B-90D2-F56C051516C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0F95B4-2CCE-443E-A61A-098F97ACCBFE}" type="presOf" srcId="{E481D277-899A-4D90-A05A-6F860F4FE75F}" destId="{1660DCAD-A4D2-497D-8A8E-C540D49AEB46}" srcOrd="0" destOrd="0" presId="urn:microsoft.com/office/officeart/2005/8/layout/arrow1"/>
    <dgm:cxn modelId="{79BABEC6-91E2-444A-BBA6-E87E522E0E48}" srcId="{CE1DE422-B178-4046-B9F9-A0C9CFF33A23}" destId="{3C301467-392A-412B-90D2-F56C051516C4}" srcOrd="1" destOrd="0" parTransId="{5FE6B098-3C78-4DE5-A242-C97D36279483}" sibTransId="{9DFE17C3-0BF4-4420-A5C5-57FA36227C02}"/>
    <dgm:cxn modelId="{5E8F2599-0E8F-4BC1-9F75-F5386752F961}" type="presOf" srcId="{3C301467-392A-412B-90D2-F56C051516C4}" destId="{13529F47-3FAA-46BD-A635-0243859C695C}" srcOrd="0" destOrd="0" presId="urn:microsoft.com/office/officeart/2005/8/layout/arrow1"/>
    <dgm:cxn modelId="{B8DA2A76-6AEF-45D2-B19C-2A3A9B48EAE7}" srcId="{CE1DE422-B178-4046-B9F9-A0C9CFF33A23}" destId="{E481D277-899A-4D90-A05A-6F860F4FE75F}" srcOrd="0" destOrd="0" parTransId="{7D88885B-A99D-49B9-918C-71551DADDBB2}" sibTransId="{07ACA967-9EB2-47EB-88AE-0DB39C069906}"/>
    <dgm:cxn modelId="{2E426A36-F9CC-4DE9-9B3B-59B1CAB8652A}" type="presOf" srcId="{CE1DE422-B178-4046-B9F9-A0C9CFF33A23}" destId="{4B501B3E-DC95-4631-945E-5EEC45F88F36}" srcOrd="0" destOrd="0" presId="urn:microsoft.com/office/officeart/2005/8/layout/arrow1"/>
    <dgm:cxn modelId="{A62CB5A5-104D-4990-A4D6-E2F21F3833D4}" type="presParOf" srcId="{4B501B3E-DC95-4631-945E-5EEC45F88F36}" destId="{1660DCAD-A4D2-497D-8A8E-C540D49AEB46}" srcOrd="0" destOrd="0" presId="urn:microsoft.com/office/officeart/2005/8/layout/arrow1"/>
    <dgm:cxn modelId="{F4237FFE-7D19-4F60-999F-893AC7E27E8C}" type="presParOf" srcId="{4B501B3E-DC95-4631-945E-5EEC45F88F36}" destId="{13529F47-3FAA-46BD-A635-0243859C695C}" srcOrd="1" destOrd="0" presId="urn:microsoft.com/office/officeart/2005/8/layout/arrow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2EC463-A908-4607-BD73-62A3C21F31C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C1307E-86E5-4DCA-A53A-F3210EDDB45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400" dirty="0" smtClean="0">
              <a:solidFill>
                <a:srgbClr val="FF0000"/>
              </a:solidFill>
            </a:rPr>
            <a:t>Инструкция по заполнению заявок</a:t>
          </a:r>
        </a:p>
        <a:p>
          <a:endParaRPr lang="ru-RU" sz="2800" dirty="0">
            <a:solidFill>
              <a:srgbClr val="FF0000"/>
            </a:solidFill>
          </a:endParaRPr>
        </a:p>
      </dgm:t>
    </dgm:pt>
    <dgm:pt modelId="{316C6D16-F7FC-48DE-8C0E-63D1ACA3A50B}" type="parTrans" cxnId="{27E0CD64-4EB7-4111-91C2-81A70EA371DB}">
      <dgm:prSet/>
      <dgm:spPr/>
      <dgm:t>
        <a:bodyPr/>
        <a:lstStyle/>
        <a:p>
          <a:endParaRPr lang="ru-RU"/>
        </a:p>
      </dgm:t>
    </dgm:pt>
    <dgm:pt modelId="{1CF97778-D1D0-475C-8F61-D60118AB5518}" type="sibTrans" cxnId="{27E0CD64-4EB7-4111-91C2-81A70EA371DB}">
      <dgm:prSet/>
      <dgm:spPr/>
      <dgm:t>
        <a:bodyPr/>
        <a:lstStyle/>
        <a:p>
          <a:endParaRPr lang="ru-RU"/>
        </a:p>
      </dgm:t>
    </dgm:pt>
    <dgm:pt modelId="{CC115111-A5C0-482F-A14F-6DC33B8139BB}">
      <dgm:prSet/>
      <dgm:spPr>
        <a:solidFill>
          <a:srgbClr val="FF0000"/>
        </a:solidFill>
      </dgm:spPr>
      <dgm:t>
        <a:bodyPr/>
        <a:lstStyle/>
        <a:p>
          <a:r>
            <a:rPr lang="ru-RU" b="0" i="0" dirty="0" smtClean="0"/>
            <a:t>1) Определить раздел и (или) пункт документации о закупке, в котором содержатся требования к показателям, в отношении которых участники закупки делают предложение в своих заявках</a:t>
          </a:r>
          <a:endParaRPr lang="ru-RU" dirty="0"/>
        </a:p>
      </dgm:t>
    </dgm:pt>
    <dgm:pt modelId="{AD25C201-76C3-4E74-A148-8E5CD265AB71}" type="parTrans" cxnId="{74DC6FDD-DDD5-4719-BA5A-AE97B2A924BA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4F07E18-6F4D-4183-AC71-63AAEA0AA542}" type="sibTrans" cxnId="{74DC6FDD-DDD5-4719-BA5A-AE97B2A924BA}">
      <dgm:prSet/>
      <dgm:spPr/>
      <dgm:t>
        <a:bodyPr/>
        <a:lstStyle/>
        <a:p>
          <a:endParaRPr lang="ru-RU"/>
        </a:p>
      </dgm:t>
    </dgm:pt>
    <dgm:pt modelId="{B9542CE8-6047-44A7-9F67-5417AB1DEE3B}">
      <dgm:prSet/>
      <dgm:spPr>
        <a:solidFill>
          <a:srgbClr val="92D050"/>
        </a:solidFill>
      </dgm:spPr>
      <dgm:t>
        <a:bodyPr/>
        <a:lstStyle/>
        <a:p>
          <a:r>
            <a:rPr lang="ru-RU" b="0" i="0" dirty="0" smtClean="0">
              <a:solidFill>
                <a:srgbClr val="7030A0"/>
              </a:solidFill>
            </a:rPr>
            <a:t>2) Определить,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показателя)</a:t>
          </a:r>
          <a:endParaRPr lang="ru-RU" dirty="0">
            <a:solidFill>
              <a:srgbClr val="7030A0"/>
            </a:solidFill>
          </a:endParaRPr>
        </a:p>
      </dgm:t>
    </dgm:pt>
    <dgm:pt modelId="{B49694F4-C3B4-45FC-833B-096C42BEB0D5}" type="parTrans" cxnId="{C86E386F-81DE-4233-BD16-1DE300ECAFA5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28C3D295-2BD0-4CFD-A4DC-CEBF5DE3B083}" type="sibTrans" cxnId="{C86E386F-81DE-4233-BD16-1DE300ECAFA5}">
      <dgm:prSet/>
      <dgm:spPr/>
      <dgm:t>
        <a:bodyPr/>
        <a:lstStyle/>
        <a:p>
          <a:endParaRPr lang="ru-RU"/>
        </a:p>
      </dgm:t>
    </dgm:pt>
    <dgm:pt modelId="{2FEB0471-CF99-4ABA-A246-B0A3401C174E}">
      <dgm:prSet/>
      <dgm:spPr>
        <a:solidFill>
          <a:srgbClr val="0070C0"/>
        </a:solidFill>
      </dgm:spPr>
      <dgm:t>
        <a:bodyPr/>
        <a:lstStyle/>
        <a:p>
          <a:r>
            <a:rPr lang="ru-RU" b="0" i="0" dirty="0" smtClean="0"/>
            <a:t>3) Определить,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изменений</a:t>
          </a:r>
          <a:endParaRPr lang="ru-RU" dirty="0"/>
        </a:p>
      </dgm:t>
    </dgm:pt>
    <dgm:pt modelId="{360B8A4F-89AA-4F59-9070-887E1AF016FF}" type="parTrans" cxnId="{F0E762C6-9944-4CA3-A17F-200688BF2AE4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806C5D94-A579-44DB-8AF8-AFF604CFBD8B}" type="sibTrans" cxnId="{F0E762C6-9944-4CA3-A17F-200688BF2AE4}">
      <dgm:prSet/>
      <dgm:spPr/>
      <dgm:t>
        <a:bodyPr/>
        <a:lstStyle/>
        <a:p>
          <a:endParaRPr lang="ru-RU"/>
        </a:p>
      </dgm:t>
    </dgm:pt>
    <dgm:pt modelId="{23561896-5AD9-4628-8FE4-77633FE1DA22}" type="pres">
      <dgm:prSet presAssocID="{642EC463-A908-4607-BD73-62A3C21F31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64AB9-4466-431F-9FB7-E803C7C25649}" type="pres">
      <dgm:prSet presAssocID="{A7C1307E-86E5-4DCA-A53A-F3210EDDB455}" presName="centerShape" presStyleLbl="node0" presStyleIdx="0" presStyleCnt="1" custScaleX="135122" custScaleY="124938" custLinFactNeighborX="-137" custLinFactNeighborY="1094"/>
      <dgm:spPr/>
      <dgm:t>
        <a:bodyPr/>
        <a:lstStyle/>
        <a:p>
          <a:endParaRPr lang="ru-RU"/>
        </a:p>
      </dgm:t>
    </dgm:pt>
    <dgm:pt modelId="{C010A84F-973B-41BA-A580-1F4ABA44256F}" type="pres">
      <dgm:prSet presAssocID="{B49694F4-C3B4-45FC-833B-096C42BEB0D5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A303354-DA03-4382-AB86-2E0467FD3A2A}" type="pres">
      <dgm:prSet presAssocID="{B9542CE8-6047-44A7-9F67-5417AB1DEE3B}" presName="node" presStyleLbl="node1" presStyleIdx="0" presStyleCnt="3" custScaleX="238260" custScaleY="69882" custRadScaleRad="134479" custRadScaleInc="-1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2026A-D321-4289-8959-DB7E6B3696CE}" type="pres">
      <dgm:prSet presAssocID="{AD25C201-76C3-4E74-A148-8E5CD265AB71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374F798E-BA11-4708-9F53-734E2DEE0A3B}" type="pres">
      <dgm:prSet presAssocID="{CC115111-A5C0-482F-A14F-6DC33B8139BB}" presName="node" presStyleLbl="node1" presStyleIdx="1" presStyleCnt="3" custScaleX="365252" custScaleY="5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63F8E-C68E-49EE-AAA5-4949CB1CA78D}" type="pres">
      <dgm:prSet presAssocID="{360B8A4F-89AA-4F59-9070-887E1AF016F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4E4D7DAC-4961-4F78-99B3-ADB33718574A}" type="pres">
      <dgm:prSet presAssocID="{2FEB0471-CF99-4ABA-A246-B0A3401C174E}" presName="node" presStyleLbl="node1" presStyleIdx="2" presStyleCnt="3" custScaleX="223409" custScaleY="70937" custRadScaleRad="125124" custRadScaleInc="8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6E386F-81DE-4233-BD16-1DE300ECAFA5}" srcId="{A7C1307E-86E5-4DCA-A53A-F3210EDDB455}" destId="{B9542CE8-6047-44A7-9F67-5417AB1DEE3B}" srcOrd="0" destOrd="0" parTransId="{B49694F4-C3B4-45FC-833B-096C42BEB0D5}" sibTransId="{28C3D295-2BD0-4CFD-A4DC-CEBF5DE3B083}"/>
    <dgm:cxn modelId="{6133E150-40FA-419E-8ABF-38DF657F8290}" type="presOf" srcId="{360B8A4F-89AA-4F59-9070-887E1AF016FF}" destId="{23E63F8E-C68E-49EE-AAA5-4949CB1CA78D}" srcOrd="0" destOrd="0" presId="urn:microsoft.com/office/officeart/2005/8/layout/radial4"/>
    <dgm:cxn modelId="{8D3805EA-2064-4467-8238-D9512C3F6206}" type="presOf" srcId="{B9542CE8-6047-44A7-9F67-5417AB1DEE3B}" destId="{6A303354-DA03-4382-AB86-2E0467FD3A2A}" srcOrd="0" destOrd="0" presId="urn:microsoft.com/office/officeart/2005/8/layout/radial4"/>
    <dgm:cxn modelId="{27E0CD64-4EB7-4111-91C2-81A70EA371DB}" srcId="{642EC463-A908-4607-BD73-62A3C21F31C9}" destId="{A7C1307E-86E5-4DCA-A53A-F3210EDDB455}" srcOrd="0" destOrd="0" parTransId="{316C6D16-F7FC-48DE-8C0E-63D1ACA3A50B}" sibTransId="{1CF97778-D1D0-475C-8F61-D60118AB5518}"/>
    <dgm:cxn modelId="{288658EB-4997-4A67-8313-E6BF388CDB2D}" type="presOf" srcId="{AD25C201-76C3-4E74-A148-8E5CD265AB71}" destId="{EA62026A-D321-4289-8959-DB7E6B3696CE}" srcOrd="0" destOrd="0" presId="urn:microsoft.com/office/officeart/2005/8/layout/radial4"/>
    <dgm:cxn modelId="{D350749C-53A2-447D-BB1A-647E7F70CFFE}" type="presOf" srcId="{B49694F4-C3B4-45FC-833B-096C42BEB0D5}" destId="{C010A84F-973B-41BA-A580-1F4ABA44256F}" srcOrd="0" destOrd="0" presId="urn:microsoft.com/office/officeart/2005/8/layout/radial4"/>
    <dgm:cxn modelId="{FE4570F3-D9F6-4848-9F58-F0647E2C996B}" type="presOf" srcId="{642EC463-A908-4607-BD73-62A3C21F31C9}" destId="{23561896-5AD9-4628-8FE4-77633FE1DA22}" srcOrd="0" destOrd="0" presId="urn:microsoft.com/office/officeart/2005/8/layout/radial4"/>
    <dgm:cxn modelId="{CBE395B8-552A-4AFC-950C-6B645FE32385}" type="presOf" srcId="{2FEB0471-CF99-4ABA-A246-B0A3401C174E}" destId="{4E4D7DAC-4961-4F78-99B3-ADB33718574A}" srcOrd="0" destOrd="0" presId="urn:microsoft.com/office/officeart/2005/8/layout/radial4"/>
    <dgm:cxn modelId="{E0DB1B8F-A85A-4EF3-ADF9-85F039DA3765}" type="presOf" srcId="{CC115111-A5C0-482F-A14F-6DC33B8139BB}" destId="{374F798E-BA11-4708-9F53-734E2DEE0A3B}" srcOrd="0" destOrd="0" presId="urn:microsoft.com/office/officeart/2005/8/layout/radial4"/>
    <dgm:cxn modelId="{5318BCA2-D250-4DC8-932B-A28F6D199C6F}" type="presOf" srcId="{A7C1307E-86E5-4DCA-A53A-F3210EDDB455}" destId="{E6E64AB9-4466-431F-9FB7-E803C7C25649}" srcOrd="0" destOrd="0" presId="urn:microsoft.com/office/officeart/2005/8/layout/radial4"/>
    <dgm:cxn modelId="{74DC6FDD-DDD5-4719-BA5A-AE97B2A924BA}" srcId="{A7C1307E-86E5-4DCA-A53A-F3210EDDB455}" destId="{CC115111-A5C0-482F-A14F-6DC33B8139BB}" srcOrd="1" destOrd="0" parTransId="{AD25C201-76C3-4E74-A148-8E5CD265AB71}" sibTransId="{F4F07E18-6F4D-4183-AC71-63AAEA0AA542}"/>
    <dgm:cxn modelId="{F0E762C6-9944-4CA3-A17F-200688BF2AE4}" srcId="{A7C1307E-86E5-4DCA-A53A-F3210EDDB455}" destId="{2FEB0471-CF99-4ABA-A246-B0A3401C174E}" srcOrd="2" destOrd="0" parTransId="{360B8A4F-89AA-4F59-9070-887E1AF016FF}" sibTransId="{806C5D94-A579-44DB-8AF8-AFF604CFBD8B}"/>
    <dgm:cxn modelId="{C2ED8BF4-9131-4894-B9B4-7DAEC02197BC}" type="presParOf" srcId="{23561896-5AD9-4628-8FE4-77633FE1DA22}" destId="{E6E64AB9-4466-431F-9FB7-E803C7C25649}" srcOrd="0" destOrd="0" presId="urn:microsoft.com/office/officeart/2005/8/layout/radial4"/>
    <dgm:cxn modelId="{ACD21575-47F6-486C-9981-71385A7628AB}" type="presParOf" srcId="{23561896-5AD9-4628-8FE4-77633FE1DA22}" destId="{C010A84F-973B-41BA-A580-1F4ABA44256F}" srcOrd="1" destOrd="0" presId="urn:microsoft.com/office/officeart/2005/8/layout/radial4"/>
    <dgm:cxn modelId="{4EEA142E-B104-4644-8D0A-15A628467E0A}" type="presParOf" srcId="{23561896-5AD9-4628-8FE4-77633FE1DA22}" destId="{6A303354-DA03-4382-AB86-2E0467FD3A2A}" srcOrd="2" destOrd="0" presId="urn:microsoft.com/office/officeart/2005/8/layout/radial4"/>
    <dgm:cxn modelId="{885393BF-DC50-48AE-8ACA-F248F7DB5348}" type="presParOf" srcId="{23561896-5AD9-4628-8FE4-77633FE1DA22}" destId="{EA62026A-D321-4289-8959-DB7E6B3696CE}" srcOrd="3" destOrd="0" presId="urn:microsoft.com/office/officeart/2005/8/layout/radial4"/>
    <dgm:cxn modelId="{966E87BD-7095-4D92-80C8-2E1E1AC82042}" type="presParOf" srcId="{23561896-5AD9-4628-8FE4-77633FE1DA22}" destId="{374F798E-BA11-4708-9F53-734E2DEE0A3B}" srcOrd="4" destOrd="0" presId="urn:microsoft.com/office/officeart/2005/8/layout/radial4"/>
    <dgm:cxn modelId="{8C847022-A5FA-464A-8013-FC865C874776}" type="presParOf" srcId="{23561896-5AD9-4628-8FE4-77633FE1DA22}" destId="{23E63F8E-C68E-49EE-AAA5-4949CB1CA78D}" srcOrd="5" destOrd="0" presId="urn:microsoft.com/office/officeart/2005/8/layout/radial4"/>
    <dgm:cxn modelId="{6A8D775D-77AE-470B-ACA4-49A01E1BCCC0}" type="presParOf" srcId="{23561896-5AD9-4628-8FE4-77633FE1DA22}" destId="{4E4D7DAC-4961-4F78-99B3-ADB33718574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E4DDFC-F3FA-42D3-8911-E6A374D0105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81976F-80E2-4593-B058-572C7B8A38D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ru-RU" sz="1800" dirty="0" smtClean="0">
              <a:solidFill>
                <a:srgbClr val="C00000"/>
              </a:solidFill>
            </a:rPr>
            <a:t>До 01.07.2017</a:t>
          </a:r>
          <a:endParaRPr lang="ru-RU" sz="1800" dirty="0">
            <a:solidFill>
              <a:srgbClr val="C00000"/>
            </a:solidFill>
          </a:endParaRPr>
        </a:p>
      </dgm:t>
    </dgm:pt>
    <dgm:pt modelId="{5EB12248-B15D-46FA-B87B-49CA1D6D496E}" type="parTrans" cxnId="{4F4FDB82-8808-4058-8057-54DF18C90088}">
      <dgm:prSet/>
      <dgm:spPr/>
      <dgm:t>
        <a:bodyPr/>
        <a:lstStyle/>
        <a:p>
          <a:endParaRPr lang="ru-RU"/>
        </a:p>
      </dgm:t>
    </dgm:pt>
    <dgm:pt modelId="{AA7C7039-19A4-462D-B430-D9D09D59CF8C}" type="sibTrans" cxnId="{4F4FDB82-8808-4058-8057-54DF18C90088}">
      <dgm:prSet/>
      <dgm:spPr/>
      <dgm:t>
        <a:bodyPr/>
        <a:lstStyle/>
        <a:p>
          <a:endParaRPr lang="ru-RU"/>
        </a:p>
      </dgm:t>
    </dgm:pt>
    <dgm:pt modelId="{F8E649A6-811A-44B4-8A86-389589F5A100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Требование о наличии допуска СРО к работам по организации строительства, проектирования</a:t>
          </a:r>
          <a:endParaRPr lang="ru-RU" sz="1800" dirty="0">
            <a:solidFill>
              <a:srgbClr val="C00000"/>
            </a:solidFill>
          </a:endParaRPr>
        </a:p>
      </dgm:t>
    </dgm:pt>
    <dgm:pt modelId="{C6D40F5F-7684-426F-96E3-3B6F3A08A489}" type="parTrans" cxnId="{1025635C-3E80-4606-AD58-EBA5C30F6F0D}">
      <dgm:prSet/>
      <dgm:spPr/>
      <dgm:t>
        <a:bodyPr/>
        <a:lstStyle/>
        <a:p>
          <a:endParaRPr lang="ru-RU"/>
        </a:p>
      </dgm:t>
    </dgm:pt>
    <dgm:pt modelId="{258886F1-7889-457B-B699-8FF1B54ABEE0}" type="sibTrans" cxnId="{1025635C-3E80-4606-AD58-EBA5C30F6F0D}">
      <dgm:prSet/>
      <dgm:spPr/>
      <dgm:t>
        <a:bodyPr/>
        <a:lstStyle/>
        <a:p>
          <a:endParaRPr lang="ru-RU"/>
        </a:p>
      </dgm:t>
    </dgm:pt>
    <dgm:pt modelId="{74F08C2C-459C-4004-8C9E-BC5A8886FFE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Свидетельство о допуске к соответствующим видам работ по организации строительства, проектирования</a:t>
          </a:r>
          <a:endParaRPr lang="ru-RU" sz="1800" dirty="0">
            <a:solidFill>
              <a:srgbClr val="C00000"/>
            </a:solidFill>
          </a:endParaRPr>
        </a:p>
      </dgm:t>
    </dgm:pt>
    <dgm:pt modelId="{72E5F708-9D46-430C-8265-D3E9B376BE97}" type="parTrans" cxnId="{D6C0BCE7-3B85-4279-AA2B-CDAA4A111397}">
      <dgm:prSet/>
      <dgm:spPr/>
      <dgm:t>
        <a:bodyPr/>
        <a:lstStyle/>
        <a:p>
          <a:endParaRPr lang="ru-RU"/>
        </a:p>
      </dgm:t>
    </dgm:pt>
    <dgm:pt modelId="{06870BC1-0BF2-429B-A64F-10EE58B2FB88}" type="sibTrans" cxnId="{D6C0BCE7-3B85-4279-AA2B-CDAA4A111397}">
      <dgm:prSet/>
      <dgm:spPr/>
      <dgm:t>
        <a:bodyPr/>
        <a:lstStyle/>
        <a:p>
          <a:endParaRPr lang="ru-RU"/>
        </a:p>
      </dgm:t>
    </dgm:pt>
    <dgm:pt modelId="{418205ED-289E-4632-90A3-9720409EC6F8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ctr"/>
          <a:r>
            <a:rPr lang="ru-RU" sz="1800" dirty="0" smtClean="0">
              <a:solidFill>
                <a:srgbClr val="0070C0"/>
              </a:solidFill>
            </a:rPr>
            <a:t>После 01.07.2017</a:t>
          </a:r>
          <a:endParaRPr lang="ru-RU" sz="1800" dirty="0">
            <a:solidFill>
              <a:srgbClr val="0070C0"/>
            </a:solidFill>
          </a:endParaRPr>
        </a:p>
      </dgm:t>
    </dgm:pt>
    <dgm:pt modelId="{254A550D-C00D-4128-8F3C-6C499C4EDB9B}" type="parTrans" cxnId="{19100D61-C3C7-4AF4-B2FA-59989F26560D}">
      <dgm:prSet/>
      <dgm:spPr/>
      <dgm:t>
        <a:bodyPr/>
        <a:lstStyle/>
        <a:p>
          <a:endParaRPr lang="ru-RU"/>
        </a:p>
      </dgm:t>
    </dgm:pt>
    <dgm:pt modelId="{15D3CF4C-3EFC-4F44-ACEA-195AEBF5DE90}" type="sibTrans" cxnId="{19100D61-C3C7-4AF4-B2FA-59989F26560D}">
      <dgm:prSet/>
      <dgm:spPr/>
      <dgm:t>
        <a:bodyPr/>
        <a:lstStyle/>
        <a:p>
          <a:endParaRPr lang="ru-RU"/>
        </a:p>
      </dgm:t>
    </dgm:pt>
    <dgm:pt modelId="{F11B7E09-1DD0-49FC-82D5-FAEBADC5C409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70C0"/>
              </a:solidFill>
            </a:rPr>
            <a:t>Требование о членстве участника в СРО (в области строительства, проектирования) </a:t>
          </a:r>
          <a:endParaRPr lang="ru-RU" sz="1800" dirty="0">
            <a:solidFill>
              <a:srgbClr val="0070C0"/>
            </a:solidFill>
          </a:endParaRPr>
        </a:p>
      </dgm:t>
    </dgm:pt>
    <dgm:pt modelId="{8144CAC4-92A1-4A9A-A02D-0410A250665F}" type="parTrans" cxnId="{BA01CE73-4691-46F5-A84A-7C2188D7F6F3}">
      <dgm:prSet/>
      <dgm:spPr/>
      <dgm:t>
        <a:bodyPr/>
        <a:lstStyle/>
        <a:p>
          <a:endParaRPr lang="ru-RU"/>
        </a:p>
      </dgm:t>
    </dgm:pt>
    <dgm:pt modelId="{15D29BF2-B718-441B-A766-E87302095067}" type="sibTrans" cxnId="{BA01CE73-4691-46F5-A84A-7C2188D7F6F3}">
      <dgm:prSet/>
      <dgm:spPr/>
      <dgm:t>
        <a:bodyPr/>
        <a:lstStyle/>
        <a:p>
          <a:endParaRPr lang="ru-RU"/>
        </a:p>
      </dgm:t>
    </dgm:pt>
    <dgm:pt modelId="{1B444570-851F-4C13-AA5D-9310578FB74C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70C0"/>
              </a:solidFill>
            </a:rPr>
            <a:t>Выписка из реестра членов СРО по установленной форме (приказ Ростехнадзора от 16.02.2017 № 58)</a:t>
          </a:r>
          <a:endParaRPr lang="ru-RU" sz="1800" dirty="0">
            <a:solidFill>
              <a:srgbClr val="0070C0"/>
            </a:solidFill>
          </a:endParaRPr>
        </a:p>
      </dgm:t>
    </dgm:pt>
    <dgm:pt modelId="{23001D1B-3808-4D5B-B738-C758351E020F}" type="parTrans" cxnId="{052355B0-CDDB-4F37-8C8C-EB18B08C36CC}">
      <dgm:prSet/>
      <dgm:spPr/>
      <dgm:t>
        <a:bodyPr/>
        <a:lstStyle/>
        <a:p>
          <a:endParaRPr lang="ru-RU"/>
        </a:p>
      </dgm:t>
    </dgm:pt>
    <dgm:pt modelId="{811C3590-E633-44EA-AD08-2292B5251641}" type="sibTrans" cxnId="{052355B0-CDDB-4F37-8C8C-EB18B08C36CC}">
      <dgm:prSet/>
      <dgm:spPr/>
      <dgm:t>
        <a:bodyPr/>
        <a:lstStyle/>
        <a:p>
          <a:endParaRPr lang="ru-RU"/>
        </a:p>
      </dgm:t>
    </dgm:pt>
    <dgm:pt modelId="{424A7979-D61F-4660-8EE3-B415260299F0}">
      <dgm:prSet custT="1"/>
      <dgm:spPr/>
      <dgm:t>
        <a:bodyPr/>
        <a:lstStyle/>
        <a:p>
          <a:endParaRPr lang="ru-RU" sz="1800" dirty="0"/>
        </a:p>
      </dgm:t>
    </dgm:pt>
    <dgm:pt modelId="{03E336A6-4D09-4F07-850F-D667A14F1FE8}" type="parTrans" cxnId="{B21A1FEB-FA69-4E32-857F-CE8035BA7573}">
      <dgm:prSet/>
      <dgm:spPr/>
      <dgm:t>
        <a:bodyPr/>
        <a:lstStyle/>
        <a:p>
          <a:endParaRPr lang="ru-RU"/>
        </a:p>
      </dgm:t>
    </dgm:pt>
    <dgm:pt modelId="{D50D4204-D22E-4188-B690-2D95963011AB}" type="sibTrans" cxnId="{B21A1FEB-FA69-4E32-857F-CE8035BA7573}">
      <dgm:prSet/>
      <dgm:spPr/>
      <dgm:t>
        <a:bodyPr/>
        <a:lstStyle/>
        <a:p>
          <a:endParaRPr lang="ru-RU"/>
        </a:p>
      </dgm:t>
    </dgm:pt>
    <dgm:pt modelId="{BE99D9CF-2514-415E-B994-AAD84E53AD88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70C0"/>
              </a:solidFill>
            </a:rPr>
            <a:t>Не устанавливается требование к участникам и не требуются документы если НМЦК составляет не более 3 млн. руб.</a:t>
          </a:r>
          <a:endParaRPr lang="ru-RU" sz="1800" dirty="0">
            <a:solidFill>
              <a:srgbClr val="0070C0"/>
            </a:solidFill>
          </a:endParaRPr>
        </a:p>
      </dgm:t>
    </dgm:pt>
    <dgm:pt modelId="{05807BB2-CEF7-43CB-A4D5-8D44E0A1B8A1}" type="parTrans" cxnId="{E6E2A44C-0786-4EAB-88EA-0A6D5C55B9AF}">
      <dgm:prSet/>
      <dgm:spPr/>
      <dgm:t>
        <a:bodyPr/>
        <a:lstStyle/>
        <a:p>
          <a:endParaRPr lang="ru-RU"/>
        </a:p>
      </dgm:t>
    </dgm:pt>
    <dgm:pt modelId="{15EFDFA7-438D-4113-B6ED-C39A6447883F}" type="sibTrans" cxnId="{E6E2A44C-0786-4EAB-88EA-0A6D5C55B9AF}">
      <dgm:prSet/>
      <dgm:spPr/>
      <dgm:t>
        <a:bodyPr/>
        <a:lstStyle/>
        <a:p>
          <a:endParaRPr lang="ru-RU"/>
        </a:p>
      </dgm:t>
    </dgm:pt>
    <dgm:pt modelId="{D69307C9-BBFD-462F-8BB2-94C6E6BEE64F}" type="pres">
      <dgm:prSet presAssocID="{8FE4DDFC-F3FA-42D3-8911-E6A374D010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994ACD-9735-456D-B4E0-5FD2988DA17D}" type="pres">
      <dgm:prSet presAssocID="{1D81976F-80E2-4593-B058-572C7B8A38D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7D6F7-33BB-45BB-8C15-5FC628495283}" type="pres">
      <dgm:prSet presAssocID="{AA7C7039-19A4-462D-B430-D9D09D59CF8C}" presName="sibTrans" presStyleCnt="0"/>
      <dgm:spPr/>
    </dgm:pt>
    <dgm:pt modelId="{BB3FBE1E-48E6-41B9-9E1E-5FB02B4FE165}" type="pres">
      <dgm:prSet presAssocID="{418205ED-289E-4632-90A3-9720409EC6F8}" presName="node" presStyleLbl="node1" presStyleIdx="1" presStyleCnt="2" custAng="10800000" custFlipVert="1" custScaleX="101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25635C-3E80-4606-AD58-EBA5C30F6F0D}" srcId="{1D81976F-80E2-4593-B058-572C7B8A38D9}" destId="{F8E649A6-811A-44B4-8A86-389589F5A100}" srcOrd="0" destOrd="0" parTransId="{C6D40F5F-7684-426F-96E3-3B6F3A08A489}" sibTransId="{258886F1-7889-457B-B699-8FF1B54ABEE0}"/>
    <dgm:cxn modelId="{C55DCAEA-FCE5-454A-BEBA-6D259486645E}" type="presOf" srcId="{418205ED-289E-4632-90A3-9720409EC6F8}" destId="{BB3FBE1E-48E6-41B9-9E1E-5FB02B4FE165}" srcOrd="0" destOrd="0" presId="urn:microsoft.com/office/officeart/2005/8/layout/hList6"/>
    <dgm:cxn modelId="{65CF8F61-EDB3-45DE-9905-2EACB9BF24BF}" type="presOf" srcId="{1B444570-851F-4C13-AA5D-9310578FB74C}" destId="{BB3FBE1E-48E6-41B9-9E1E-5FB02B4FE165}" srcOrd="0" destOrd="2" presId="urn:microsoft.com/office/officeart/2005/8/layout/hList6"/>
    <dgm:cxn modelId="{AD5959DD-C7CB-4489-A3AB-4D914787B5BC}" type="presOf" srcId="{BE99D9CF-2514-415E-B994-AAD84E53AD88}" destId="{BB3FBE1E-48E6-41B9-9E1E-5FB02B4FE165}" srcOrd="0" destOrd="3" presId="urn:microsoft.com/office/officeart/2005/8/layout/hList6"/>
    <dgm:cxn modelId="{79C15E2D-72F9-4382-BCBA-E7057AEF892A}" type="presOf" srcId="{1D81976F-80E2-4593-B058-572C7B8A38D9}" destId="{31994ACD-9735-456D-B4E0-5FD2988DA17D}" srcOrd="0" destOrd="0" presId="urn:microsoft.com/office/officeart/2005/8/layout/hList6"/>
    <dgm:cxn modelId="{B21A1FEB-FA69-4E32-857F-CE8035BA7573}" srcId="{418205ED-289E-4632-90A3-9720409EC6F8}" destId="{424A7979-D61F-4660-8EE3-B415260299F0}" srcOrd="3" destOrd="0" parTransId="{03E336A6-4D09-4F07-850F-D667A14F1FE8}" sibTransId="{D50D4204-D22E-4188-B690-2D95963011AB}"/>
    <dgm:cxn modelId="{8686E08C-59B2-43A4-9798-0F7F3F17AA42}" type="presOf" srcId="{74F08C2C-459C-4004-8C9E-BC5A8886FFE6}" destId="{31994ACD-9735-456D-B4E0-5FD2988DA17D}" srcOrd="0" destOrd="2" presId="urn:microsoft.com/office/officeart/2005/8/layout/hList6"/>
    <dgm:cxn modelId="{4FCC629D-2D93-4764-9A6E-4E8AE8F1751C}" type="presOf" srcId="{8FE4DDFC-F3FA-42D3-8911-E6A374D01057}" destId="{D69307C9-BBFD-462F-8BB2-94C6E6BEE64F}" srcOrd="0" destOrd="0" presId="urn:microsoft.com/office/officeart/2005/8/layout/hList6"/>
    <dgm:cxn modelId="{E6E2A44C-0786-4EAB-88EA-0A6D5C55B9AF}" srcId="{418205ED-289E-4632-90A3-9720409EC6F8}" destId="{BE99D9CF-2514-415E-B994-AAD84E53AD88}" srcOrd="2" destOrd="0" parTransId="{05807BB2-CEF7-43CB-A4D5-8D44E0A1B8A1}" sibTransId="{15EFDFA7-438D-4113-B6ED-C39A6447883F}"/>
    <dgm:cxn modelId="{0EA4770C-5178-454B-90CF-ECC3CE3702D7}" type="presOf" srcId="{424A7979-D61F-4660-8EE3-B415260299F0}" destId="{BB3FBE1E-48E6-41B9-9E1E-5FB02B4FE165}" srcOrd="0" destOrd="4" presId="urn:microsoft.com/office/officeart/2005/8/layout/hList6"/>
    <dgm:cxn modelId="{052355B0-CDDB-4F37-8C8C-EB18B08C36CC}" srcId="{418205ED-289E-4632-90A3-9720409EC6F8}" destId="{1B444570-851F-4C13-AA5D-9310578FB74C}" srcOrd="1" destOrd="0" parTransId="{23001D1B-3808-4D5B-B738-C758351E020F}" sibTransId="{811C3590-E633-44EA-AD08-2292B5251641}"/>
    <dgm:cxn modelId="{19100D61-C3C7-4AF4-B2FA-59989F26560D}" srcId="{8FE4DDFC-F3FA-42D3-8911-E6A374D01057}" destId="{418205ED-289E-4632-90A3-9720409EC6F8}" srcOrd="1" destOrd="0" parTransId="{254A550D-C00D-4128-8F3C-6C499C4EDB9B}" sibTransId="{15D3CF4C-3EFC-4F44-ACEA-195AEBF5DE90}"/>
    <dgm:cxn modelId="{4F4FDB82-8808-4058-8057-54DF18C90088}" srcId="{8FE4DDFC-F3FA-42D3-8911-E6A374D01057}" destId="{1D81976F-80E2-4593-B058-572C7B8A38D9}" srcOrd="0" destOrd="0" parTransId="{5EB12248-B15D-46FA-B87B-49CA1D6D496E}" sibTransId="{AA7C7039-19A4-462D-B430-D9D09D59CF8C}"/>
    <dgm:cxn modelId="{BA01CE73-4691-46F5-A84A-7C2188D7F6F3}" srcId="{418205ED-289E-4632-90A3-9720409EC6F8}" destId="{F11B7E09-1DD0-49FC-82D5-FAEBADC5C409}" srcOrd="0" destOrd="0" parTransId="{8144CAC4-92A1-4A9A-A02D-0410A250665F}" sibTransId="{15D29BF2-B718-441B-A766-E87302095067}"/>
    <dgm:cxn modelId="{D6C0BCE7-3B85-4279-AA2B-CDAA4A111397}" srcId="{1D81976F-80E2-4593-B058-572C7B8A38D9}" destId="{74F08C2C-459C-4004-8C9E-BC5A8886FFE6}" srcOrd="1" destOrd="0" parTransId="{72E5F708-9D46-430C-8265-D3E9B376BE97}" sibTransId="{06870BC1-0BF2-429B-A64F-10EE58B2FB88}"/>
    <dgm:cxn modelId="{2439E655-CBB6-4766-B645-C4E115981EF8}" type="presOf" srcId="{F8E649A6-811A-44B4-8A86-389589F5A100}" destId="{31994ACD-9735-456D-B4E0-5FD2988DA17D}" srcOrd="0" destOrd="1" presId="urn:microsoft.com/office/officeart/2005/8/layout/hList6"/>
    <dgm:cxn modelId="{EE2B7344-EF33-48D8-A7D1-2E09AC59ECF1}" type="presOf" srcId="{F11B7E09-1DD0-49FC-82D5-FAEBADC5C409}" destId="{BB3FBE1E-48E6-41B9-9E1E-5FB02B4FE165}" srcOrd="0" destOrd="1" presId="urn:microsoft.com/office/officeart/2005/8/layout/hList6"/>
    <dgm:cxn modelId="{8FEF608F-7404-41B0-B9B3-B48C0C9D8D60}" type="presParOf" srcId="{D69307C9-BBFD-462F-8BB2-94C6E6BEE64F}" destId="{31994ACD-9735-456D-B4E0-5FD2988DA17D}" srcOrd="0" destOrd="0" presId="urn:microsoft.com/office/officeart/2005/8/layout/hList6"/>
    <dgm:cxn modelId="{BFC978B5-B9E1-4835-AFB8-B67C42367285}" type="presParOf" srcId="{D69307C9-BBFD-462F-8BB2-94C6E6BEE64F}" destId="{0047D6F7-33BB-45BB-8C15-5FC628495283}" srcOrd="1" destOrd="0" presId="urn:microsoft.com/office/officeart/2005/8/layout/hList6"/>
    <dgm:cxn modelId="{6660D751-39E3-4655-ACE8-D2A5BB38198F}" type="presParOf" srcId="{D69307C9-BBFD-462F-8BB2-94C6E6BEE64F}" destId="{BB3FBE1E-48E6-41B9-9E1E-5FB02B4FE16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228C76-7817-430A-9664-A710EFD2E9E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BF7638-BC42-4049-A859-6A3B08222DC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smtClean="0"/>
            <a:t>1. Требование устанавливается при проведении любых работ строительных, входящих в указанные коды, если НМЦК превышает 10 млн. руб. Формулировка – в соответствии со столбцом 2 Приложения №1.</a:t>
          </a:r>
          <a:endParaRPr lang="ru-RU" sz="1800" dirty="0"/>
        </a:p>
      </dgm:t>
    </dgm:pt>
    <dgm:pt modelId="{9903FAE1-8412-4B76-9B27-A72CA6DC5FA6}" type="parTrans" cxnId="{39CEC0C2-195E-4617-AF8B-89E700D64342}">
      <dgm:prSet/>
      <dgm:spPr/>
      <dgm:t>
        <a:bodyPr/>
        <a:lstStyle/>
        <a:p>
          <a:endParaRPr lang="ru-RU"/>
        </a:p>
      </dgm:t>
    </dgm:pt>
    <dgm:pt modelId="{1EA3E1E2-80DE-4D78-B74D-7DF2F209675A}" type="sibTrans" cxnId="{39CEC0C2-195E-4617-AF8B-89E700D64342}">
      <dgm:prSet/>
      <dgm:spPr/>
      <dgm:t>
        <a:bodyPr/>
        <a:lstStyle/>
        <a:p>
          <a:endParaRPr lang="ru-RU"/>
        </a:p>
      </dgm:t>
    </dgm:pt>
    <dgm:pt modelId="{AE8A975E-FCF2-4146-8478-6283C7793D1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smtClean="0"/>
            <a:t>2. Необходимо определить группу работ, опытом выполнения которых должен обладать участник (по ОКС; по объектам, не являющимся ОКС).</a:t>
          </a:r>
          <a:endParaRPr lang="ru-RU" sz="1800" dirty="0"/>
        </a:p>
      </dgm:t>
    </dgm:pt>
    <dgm:pt modelId="{CE6C33B2-18BD-4A7B-A0BC-D3FC5DC4A1D7}" type="parTrans" cxnId="{70A97415-5482-40F3-BB32-8DAD73BBA461}">
      <dgm:prSet/>
      <dgm:spPr/>
      <dgm:t>
        <a:bodyPr/>
        <a:lstStyle/>
        <a:p>
          <a:endParaRPr lang="ru-RU"/>
        </a:p>
      </dgm:t>
    </dgm:pt>
    <dgm:pt modelId="{69A9ADA6-F336-45A7-9B27-CA1873316374}" type="sibTrans" cxnId="{70A97415-5482-40F3-BB32-8DAD73BBA461}">
      <dgm:prSet/>
      <dgm:spPr/>
      <dgm:t>
        <a:bodyPr/>
        <a:lstStyle/>
        <a:p>
          <a:endParaRPr lang="ru-RU"/>
        </a:p>
      </dgm:t>
    </dgm:pt>
    <dgm:pt modelId="{E4D4FF1F-6D9F-4E26-8BCD-DAD672C7BD6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smtClean="0"/>
            <a:t>3. Требования к составу заявок - в соответствии со столбцом 3 Приложения №1.</a:t>
          </a:r>
          <a:endParaRPr lang="ru-RU" sz="1800" dirty="0"/>
        </a:p>
      </dgm:t>
    </dgm:pt>
    <dgm:pt modelId="{9698A2CC-C043-43C9-A73C-3D600EF661C9}" type="parTrans" cxnId="{79E94872-F8BF-4500-AD38-9636C3FAA0E8}">
      <dgm:prSet/>
      <dgm:spPr/>
      <dgm:t>
        <a:bodyPr/>
        <a:lstStyle/>
        <a:p>
          <a:endParaRPr lang="ru-RU"/>
        </a:p>
      </dgm:t>
    </dgm:pt>
    <dgm:pt modelId="{14825B17-5BAB-49E9-99FE-91B0878AB193}" type="sibTrans" cxnId="{79E94872-F8BF-4500-AD38-9636C3FAA0E8}">
      <dgm:prSet/>
      <dgm:spPr/>
      <dgm:t>
        <a:bodyPr/>
        <a:lstStyle/>
        <a:p>
          <a:endParaRPr lang="ru-RU"/>
        </a:p>
      </dgm:t>
    </dgm:pt>
    <dgm:pt modelId="{391FBF71-3036-4EA3-8458-73F00FAB8E0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dirty="0" smtClean="0"/>
            <a:t>4. При проверке обращать внимание, чтобы контракты были представлены в полном объеме (с приложениями, определяющими виды и объемы работ), акты приемки – на полную стоимость контракта и т.п.</a:t>
          </a:r>
          <a:endParaRPr lang="ru-RU" sz="1800" dirty="0"/>
        </a:p>
      </dgm:t>
    </dgm:pt>
    <dgm:pt modelId="{D3A423FE-9BA3-45B5-8FB6-BFC5C750F164}" type="parTrans" cxnId="{CFCB99ED-BE2B-461B-BE1F-3C6E140BA3A7}">
      <dgm:prSet/>
      <dgm:spPr/>
      <dgm:t>
        <a:bodyPr/>
        <a:lstStyle/>
        <a:p>
          <a:endParaRPr lang="ru-RU"/>
        </a:p>
      </dgm:t>
    </dgm:pt>
    <dgm:pt modelId="{63FF1BD8-FBF6-4730-A501-F26C94D2D76C}" type="sibTrans" cxnId="{CFCB99ED-BE2B-461B-BE1F-3C6E140BA3A7}">
      <dgm:prSet/>
      <dgm:spPr/>
      <dgm:t>
        <a:bodyPr/>
        <a:lstStyle/>
        <a:p>
          <a:endParaRPr lang="ru-RU"/>
        </a:p>
      </dgm:t>
    </dgm:pt>
    <dgm:pt modelId="{24734148-F865-4DD1-B09C-B9F00C6238D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dirty="0" smtClean="0"/>
            <a:t>5. Проверка представленных документов на достоверность – реестр контрактов, запросы контрагентам, запросы в контролирующие органы в сфере проектирования и строительства и т.п.</a:t>
          </a:r>
          <a:endParaRPr lang="ru-RU" sz="1800" dirty="0"/>
        </a:p>
      </dgm:t>
    </dgm:pt>
    <dgm:pt modelId="{5493B52B-BEF4-4F0E-A0C0-3CC3037C7E9C}" type="parTrans" cxnId="{87CDD5AD-DA5A-4A1A-844D-F1C540BD4F57}">
      <dgm:prSet/>
      <dgm:spPr/>
      <dgm:t>
        <a:bodyPr/>
        <a:lstStyle/>
        <a:p>
          <a:endParaRPr lang="ru-RU"/>
        </a:p>
      </dgm:t>
    </dgm:pt>
    <dgm:pt modelId="{FD486AD3-EAE0-47B3-8893-398D993EC931}" type="sibTrans" cxnId="{87CDD5AD-DA5A-4A1A-844D-F1C540BD4F57}">
      <dgm:prSet/>
      <dgm:spPr/>
      <dgm:t>
        <a:bodyPr/>
        <a:lstStyle/>
        <a:p>
          <a:endParaRPr lang="ru-RU"/>
        </a:p>
      </dgm:t>
    </dgm:pt>
    <dgm:pt modelId="{0401E1BF-8B14-43C3-895C-BE9FEA512B80}" type="pres">
      <dgm:prSet presAssocID="{41228C76-7817-430A-9664-A710EFD2E9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60A59-8C8C-41C3-A917-F2F271C8B3C9}" type="pres">
      <dgm:prSet presAssocID="{41228C76-7817-430A-9664-A710EFD2E9EC}" presName="dummyMaxCanvas" presStyleCnt="0">
        <dgm:presLayoutVars/>
      </dgm:prSet>
      <dgm:spPr/>
    </dgm:pt>
    <dgm:pt modelId="{17A97E87-DE40-49A7-BA6C-9E28168BC869}" type="pres">
      <dgm:prSet presAssocID="{41228C76-7817-430A-9664-A710EFD2E9EC}" presName="FiveNodes_1" presStyleLbl="node1" presStyleIdx="0" presStyleCnt="5" custScaleX="108546" custLinFactNeighborX="2799" custLinFactNeighborY="9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36CE1-66A0-44AC-827C-4DA92184E82D}" type="pres">
      <dgm:prSet presAssocID="{41228C76-7817-430A-9664-A710EFD2E9EC}" presName="FiveNodes_2" presStyleLbl="node1" presStyleIdx="1" presStyleCnt="5" custScaleX="109898" custLinFactNeighborX="-1027" custLinFactNeighborY="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784DF-B0F2-4781-8A98-031BA7127433}" type="pres">
      <dgm:prSet presAssocID="{41228C76-7817-430A-9664-A710EFD2E9EC}" presName="FiveNodes_3" presStyleLbl="node1" presStyleIdx="2" presStyleCnt="5" custScaleX="109144" custLinFactNeighborX="-4572" custLinFactNeighborY="-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8903A-00FE-4217-9F54-9CB7479F4B8E}" type="pres">
      <dgm:prSet presAssocID="{41228C76-7817-430A-9664-A710EFD2E9EC}" presName="FiveNodes_4" presStyleLbl="node1" presStyleIdx="3" presStyleCnt="5" custScaleX="106010" custLinFactNeighborX="-6810" custLinFactNeighborY="-1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07854-1B6B-42C7-A05A-AB74BD74AA4A}" type="pres">
      <dgm:prSet presAssocID="{41228C76-7817-430A-9664-A710EFD2E9EC}" presName="FiveNodes_5" presStyleLbl="node1" presStyleIdx="4" presStyleCnt="5" custScaleX="106016" custLinFactNeighborX="-10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BC23B-2709-443B-AC25-AD2CC5D3EE55}" type="pres">
      <dgm:prSet presAssocID="{41228C76-7817-430A-9664-A710EFD2E9EC}" presName="FiveConn_1-2" presStyleLbl="fgAccFollowNode1" presStyleIdx="0" presStyleCnt="4" custLinFactNeighborX="73177" custLinFactNeighborY="7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799B1-23E5-49C6-BE1C-E96DCACC73C2}" type="pres">
      <dgm:prSet presAssocID="{41228C76-7817-430A-9664-A710EFD2E9EC}" presName="FiveConn_2-3" presStyleLbl="fgAccFollowNode1" presStyleIdx="1" presStyleCnt="4" custLinFactNeighborX="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8DAB0-114A-4C6D-83B3-F8CA483A9957}" type="pres">
      <dgm:prSet presAssocID="{41228C76-7817-430A-9664-A710EFD2E9EC}" presName="FiveConn_3-4" presStyleLbl="fgAccFollowNode1" presStyleIdx="2" presStyleCnt="4" custLinFactNeighborX="-21953" custLinFactNeighborY="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49A-E6D5-412A-BBDB-33FFE1398ED5}" type="pres">
      <dgm:prSet presAssocID="{41228C76-7817-430A-9664-A710EFD2E9EC}" presName="FiveConn_4-5" presStyleLbl="fgAccFollowNode1" presStyleIdx="3" presStyleCnt="4" custLinFactNeighborX="-79031" custLinFactNeighborY="-1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982D7-5613-4E59-AAC6-FABAAF630211}" type="pres">
      <dgm:prSet presAssocID="{41228C76-7817-430A-9664-A710EFD2E9E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738B-62C5-4C85-91AA-403D4140492B}" type="pres">
      <dgm:prSet presAssocID="{41228C76-7817-430A-9664-A710EFD2E9E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7F951-ECA7-46D1-8674-2BB232E6DBC8}" type="pres">
      <dgm:prSet presAssocID="{41228C76-7817-430A-9664-A710EFD2E9E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67759-B956-45B7-92BD-1A9C4C239EFE}" type="pres">
      <dgm:prSet presAssocID="{41228C76-7817-430A-9664-A710EFD2E9E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3FB16-A174-4FF1-8A43-B90AA50C6039}" type="pres">
      <dgm:prSet presAssocID="{41228C76-7817-430A-9664-A710EFD2E9E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88285B-206D-4B61-8770-42837508F145}" type="presOf" srcId="{AE8A975E-FCF2-4146-8478-6283C7793D11}" destId="{22036CE1-66A0-44AC-827C-4DA92184E82D}" srcOrd="0" destOrd="0" presId="urn:microsoft.com/office/officeart/2005/8/layout/vProcess5"/>
    <dgm:cxn modelId="{87CDD5AD-DA5A-4A1A-844D-F1C540BD4F57}" srcId="{41228C76-7817-430A-9664-A710EFD2E9EC}" destId="{24734148-F865-4DD1-B09C-B9F00C6238DF}" srcOrd="4" destOrd="0" parTransId="{5493B52B-BEF4-4F0E-A0C0-3CC3037C7E9C}" sibTransId="{FD486AD3-EAE0-47B3-8893-398D993EC931}"/>
    <dgm:cxn modelId="{F5613708-8758-4578-8784-DB086E33D1C2}" type="presOf" srcId="{69A9ADA6-F336-45A7-9B27-CA1873316374}" destId="{549799B1-23E5-49C6-BE1C-E96DCACC73C2}" srcOrd="0" destOrd="0" presId="urn:microsoft.com/office/officeart/2005/8/layout/vProcess5"/>
    <dgm:cxn modelId="{39CEC0C2-195E-4617-AF8B-89E700D64342}" srcId="{41228C76-7817-430A-9664-A710EFD2E9EC}" destId="{9EBF7638-BC42-4049-A859-6A3B08222DC7}" srcOrd="0" destOrd="0" parTransId="{9903FAE1-8412-4B76-9B27-A72CA6DC5FA6}" sibTransId="{1EA3E1E2-80DE-4D78-B74D-7DF2F209675A}"/>
    <dgm:cxn modelId="{B3ADAB0D-AE45-485D-9197-9FFD1B58C213}" type="presOf" srcId="{1EA3E1E2-80DE-4D78-B74D-7DF2F209675A}" destId="{942BC23B-2709-443B-AC25-AD2CC5D3EE55}" srcOrd="0" destOrd="0" presId="urn:microsoft.com/office/officeart/2005/8/layout/vProcess5"/>
    <dgm:cxn modelId="{3CAE7621-0C16-41CE-B5E9-F8AEF0DFF7BA}" type="presOf" srcId="{14825B17-5BAB-49E9-99FE-91B0878AB193}" destId="{3238DAB0-114A-4C6D-83B3-F8CA483A9957}" srcOrd="0" destOrd="0" presId="urn:microsoft.com/office/officeart/2005/8/layout/vProcess5"/>
    <dgm:cxn modelId="{36F8DC16-93DF-4D79-85F8-FBAA6436B901}" type="presOf" srcId="{63FF1BD8-FBF6-4730-A501-F26C94D2D76C}" destId="{5F24249A-E6D5-412A-BBDB-33FFE1398ED5}" srcOrd="0" destOrd="0" presId="urn:microsoft.com/office/officeart/2005/8/layout/vProcess5"/>
    <dgm:cxn modelId="{9ABC14C3-B106-4B40-9692-413B85FA7B1E}" type="presOf" srcId="{9EBF7638-BC42-4049-A859-6A3B08222DC7}" destId="{CD0982D7-5613-4E59-AAC6-FABAAF630211}" srcOrd="1" destOrd="0" presId="urn:microsoft.com/office/officeart/2005/8/layout/vProcess5"/>
    <dgm:cxn modelId="{79E94872-F8BF-4500-AD38-9636C3FAA0E8}" srcId="{41228C76-7817-430A-9664-A710EFD2E9EC}" destId="{E4D4FF1F-6D9F-4E26-8BCD-DAD672C7BD63}" srcOrd="2" destOrd="0" parTransId="{9698A2CC-C043-43C9-A73C-3D600EF661C9}" sibTransId="{14825B17-5BAB-49E9-99FE-91B0878AB193}"/>
    <dgm:cxn modelId="{EEB31586-C963-4F7E-B723-93054F8FE1A4}" type="presOf" srcId="{E4D4FF1F-6D9F-4E26-8BCD-DAD672C7BD63}" destId="{6D2784DF-B0F2-4781-8A98-031BA7127433}" srcOrd="0" destOrd="0" presId="urn:microsoft.com/office/officeart/2005/8/layout/vProcess5"/>
    <dgm:cxn modelId="{1ED3775C-3ACC-4029-9F69-ED29A2FD6EE0}" type="presOf" srcId="{E4D4FF1F-6D9F-4E26-8BCD-DAD672C7BD63}" destId="{5477F951-ECA7-46D1-8674-2BB232E6DBC8}" srcOrd="1" destOrd="0" presId="urn:microsoft.com/office/officeart/2005/8/layout/vProcess5"/>
    <dgm:cxn modelId="{56D46C82-B42E-455B-B21E-CD179C3D6BD7}" type="presOf" srcId="{391FBF71-3036-4EA3-8458-73F00FAB8E08}" destId="{6538903A-00FE-4217-9F54-9CB7479F4B8E}" srcOrd="0" destOrd="0" presId="urn:microsoft.com/office/officeart/2005/8/layout/vProcess5"/>
    <dgm:cxn modelId="{F00E52D3-CEE1-4986-8E8F-27C29E9FDE08}" type="presOf" srcId="{9EBF7638-BC42-4049-A859-6A3B08222DC7}" destId="{17A97E87-DE40-49A7-BA6C-9E28168BC869}" srcOrd="0" destOrd="0" presId="urn:microsoft.com/office/officeart/2005/8/layout/vProcess5"/>
    <dgm:cxn modelId="{DCEEE258-A86F-4DF7-90E9-43E170505D33}" type="presOf" srcId="{41228C76-7817-430A-9664-A710EFD2E9EC}" destId="{0401E1BF-8B14-43C3-895C-BE9FEA512B80}" srcOrd="0" destOrd="0" presId="urn:microsoft.com/office/officeart/2005/8/layout/vProcess5"/>
    <dgm:cxn modelId="{58EB52DA-1AA1-410F-9E3A-453989E200A4}" type="presOf" srcId="{AE8A975E-FCF2-4146-8478-6283C7793D11}" destId="{F51D738B-62C5-4C85-91AA-403D4140492B}" srcOrd="1" destOrd="0" presId="urn:microsoft.com/office/officeart/2005/8/layout/vProcess5"/>
    <dgm:cxn modelId="{CFCB99ED-BE2B-461B-BE1F-3C6E140BA3A7}" srcId="{41228C76-7817-430A-9664-A710EFD2E9EC}" destId="{391FBF71-3036-4EA3-8458-73F00FAB8E08}" srcOrd="3" destOrd="0" parTransId="{D3A423FE-9BA3-45B5-8FB6-BFC5C750F164}" sibTransId="{63FF1BD8-FBF6-4730-A501-F26C94D2D76C}"/>
    <dgm:cxn modelId="{E12F1663-AF2D-4A32-8090-AF490FA315AE}" type="presOf" srcId="{24734148-F865-4DD1-B09C-B9F00C6238DF}" destId="{B983FB16-A174-4FF1-8A43-B90AA50C6039}" srcOrd="1" destOrd="0" presId="urn:microsoft.com/office/officeart/2005/8/layout/vProcess5"/>
    <dgm:cxn modelId="{7FED10DE-4707-44E9-9F5F-147F0130951D}" type="presOf" srcId="{24734148-F865-4DD1-B09C-B9F00C6238DF}" destId="{63F07854-1B6B-42C7-A05A-AB74BD74AA4A}" srcOrd="0" destOrd="0" presId="urn:microsoft.com/office/officeart/2005/8/layout/vProcess5"/>
    <dgm:cxn modelId="{E1361A80-ECEB-406F-A240-C4550CBC21A6}" type="presOf" srcId="{391FBF71-3036-4EA3-8458-73F00FAB8E08}" destId="{CEF67759-B956-45B7-92BD-1A9C4C239EFE}" srcOrd="1" destOrd="0" presId="urn:microsoft.com/office/officeart/2005/8/layout/vProcess5"/>
    <dgm:cxn modelId="{70A97415-5482-40F3-BB32-8DAD73BBA461}" srcId="{41228C76-7817-430A-9664-A710EFD2E9EC}" destId="{AE8A975E-FCF2-4146-8478-6283C7793D11}" srcOrd="1" destOrd="0" parTransId="{CE6C33B2-18BD-4A7B-A0BC-D3FC5DC4A1D7}" sibTransId="{69A9ADA6-F336-45A7-9B27-CA1873316374}"/>
    <dgm:cxn modelId="{6F4B89D9-1B95-4125-9592-F04928FF90AC}" type="presParOf" srcId="{0401E1BF-8B14-43C3-895C-BE9FEA512B80}" destId="{4FB60A59-8C8C-41C3-A917-F2F271C8B3C9}" srcOrd="0" destOrd="0" presId="urn:microsoft.com/office/officeart/2005/8/layout/vProcess5"/>
    <dgm:cxn modelId="{1C2E6954-D6F7-413E-A6EB-F4A43ECC10AD}" type="presParOf" srcId="{0401E1BF-8B14-43C3-895C-BE9FEA512B80}" destId="{17A97E87-DE40-49A7-BA6C-9E28168BC869}" srcOrd="1" destOrd="0" presId="urn:microsoft.com/office/officeart/2005/8/layout/vProcess5"/>
    <dgm:cxn modelId="{EB5174DA-D385-48C4-9640-C121AF741333}" type="presParOf" srcId="{0401E1BF-8B14-43C3-895C-BE9FEA512B80}" destId="{22036CE1-66A0-44AC-827C-4DA92184E82D}" srcOrd="2" destOrd="0" presId="urn:microsoft.com/office/officeart/2005/8/layout/vProcess5"/>
    <dgm:cxn modelId="{DEAB93BB-144F-4241-9A28-98B3FD6526BB}" type="presParOf" srcId="{0401E1BF-8B14-43C3-895C-BE9FEA512B80}" destId="{6D2784DF-B0F2-4781-8A98-031BA7127433}" srcOrd="3" destOrd="0" presId="urn:microsoft.com/office/officeart/2005/8/layout/vProcess5"/>
    <dgm:cxn modelId="{7CD8E379-020F-426D-9B18-D4481F56C5BF}" type="presParOf" srcId="{0401E1BF-8B14-43C3-895C-BE9FEA512B80}" destId="{6538903A-00FE-4217-9F54-9CB7479F4B8E}" srcOrd="4" destOrd="0" presId="urn:microsoft.com/office/officeart/2005/8/layout/vProcess5"/>
    <dgm:cxn modelId="{C995AA75-28D3-42BC-A02F-912F6499EC83}" type="presParOf" srcId="{0401E1BF-8B14-43C3-895C-BE9FEA512B80}" destId="{63F07854-1B6B-42C7-A05A-AB74BD74AA4A}" srcOrd="5" destOrd="0" presId="urn:microsoft.com/office/officeart/2005/8/layout/vProcess5"/>
    <dgm:cxn modelId="{443C73DC-2A66-41A8-A3B5-25DDCEBBF94D}" type="presParOf" srcId="{0401E1BF-8B14-43C3-895C-BE9FEA512B80}" destId="{942BC23B-2709-443B-AC25-AD2CC5D3EE55}" srcOrd="6" destOrd="0" presId="urn:microsoft.com/office/officeart/2005/8/layout/vProcess5"/>
    <dgm:cxn modelId="{216EEBE7-E935-452C-867B-7589C536DAAF}" type="presParOf" srcId="{0401E1BF-8B14-43C3-895C-BE9FEA512B80}" destId="{549799B1-23E5-49C6-BE1C-E96DCACC73C2}" srcOrd="7" destOrd="0" presId="urn:microsoft.com/office/officeart/2005/8/layout/vProcess5"/>
    <dgm:cxn modelId="{5612C592-D8B5-4C08-B1DA-C7E75E1A587A}" type="presParOf" srcId="{0401E1BF-8B14-43C3-895C-BE9FEA512B80}" destId="{3238DAB0-114A-4C6D-83B3-F8CA483A9957}" srcOrd="8" destOrd="0" presId="urn:microsoft.com/office/officeart/2005/8/layout/vProcess5"/>
    <dgm:cxn modelId="{084206F2-777A-4189-A2AF-131B42429152}" type="presParOf" srcId="{0401E1BF-8B14-43C3-895C-BE9FEA512B80}" destId="{5F24249A-E6D5-412A-BBDB-33FFE1398ED5}" srcOrd="9" destOrd="0" presId="urn:microsoft.com/office/officeart/2005/8/layout/vProcess5"/>
    <dgm:cxn modelId="{94CE6682-29AE-4C63-8B73-29075DD79707}" type="presParOf" srcId="{0401E1BF-8B14-43C3-895C-BE9FEA512B80}" destId="{CD0982D7-5613-4E59-AAC6-FABAAF630211}" srcOrd="10" destOrd="0" presId="urn:microsoft.com/office/officeart/2005/8/layout/vProcess5"/>
    <dgm:cxn modelId="{64721266-B00D-48CB-8DFB-B521E291C45B}" type="presParOf" srcId="{0401E1BF-8B14-43C3-895C-BE9FEA512B80}" destId="{F51D738B-62C5-4C85-91AA-403D4140492B}" srcOrd="11" destOrd="0" presId="urn:microsoft.com/office/officeart/2005/8/layout/vProcess5"/>
    <dgm:cxn modelId="{27C95254-A9F8-42F0-9489-84C63AD93508}" type="presParOf" srcId="{0401E1BF-8B14-43C3-895C-BE9FEA512B80}" destId="{5477F951-ECA7-46D1-8674-2BB232E6DBC8}" srcOrd="12" destOrd="0" presId="urn:microsoft.com/office/officeart/2005/8/layout/vProcess5"/>
    <dgm:cxn modelId="{9410A69B-0696-467F-A524-BD9BBC708A46}" type="presParOf" srcId="{0401E1BF-8B14-43C3-895C-BE9FEA512B80}" destId="{CEF67759-B956-45B7-92BD-1A9C4C239EFE}" srcOrd="13" destOrd="0" presId="urn:microsoft.com/office/officeart/2005/8/layout/vProcess5"/>
    <dgm:cxn modelId="{ED00DDDE-EE62-4907-9608-93F8E7BF2D92}" type="presParOf" srcId="{0401E1BF-8B14-43C3-895C-BE9FEA512B80}" destId="{B983FB16-A174-4FF1-8A43-B90AA50C603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5F41A5-4A0D-4639-BC51-764CB930E6C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E4F41CC-C9A7-4081-9EF9-8DED84AFE484}">
      <dgm:prSet phldrT="[Текст]" custT="1"/>
      <dgm:spPr/>
      <dgm:t>
        <a:bodyPr/>
        <a:lstStyle/>
        <a:p>
          <a:pPr algn="ctr"/>
          <a:r>
            <a:rPr lang="ru-RU" sz="1500" dirty="0" smtClean="0">
              <a:solidFill>
                <a:srgbClr val="0070C0"/>
              </a:solidFill>
            </a:rPr>
            <a:t>1. Определить виды работ, входящие в сметную документацию, и включенные в Постановление</a:t>
          </a:r>
          <a:br>
            <a:rPr lang="ru-RU" sz="1500" dirty="0" smtClean="0">
              <a:solidFill>
                <a:srgbClr val="0070C0"/>
              </a:solidFill>
            </a:rPr>
          </a:br>
          <a:r>
            <a:rPr lang="ru-RU" sz="1500" dirty="0" smtClean="0">
              <a:solidFill>
                <a:srgbClr val="0070C0"/>
              </a:solidFill>
            </a:rPr>
            <a:t>№ 99</a:t>
          </a:r>
          <a:endParaRPr lang="ru-RU" sz="1500" dirty="0">
            <a:solidFill>
              <a:srgbClr val="0070C0"/>
            </a:solidFill>
          </a:endParaRPr>
        </a:p>
      </dgm:t>
    </dgm:pt>
    <dgm:pt modelId="{22BE0695-D76F-4FA1-8C16-343D93903055}" type="parTrans" cxnId="{4D303548-AC4A-4DA1-A71F-AFC6C695781C}">
      <dgm:prSet/>
      <dgm:spPr/>
      <dgm:t>
        <a:bodyPr/>
        <a:lstStyle/>
        <a:p>
          <a:endParaRPr lang="ru-RU"/>
        </a:p>
      </dgm:t>
    </dgm:pt>
    <dgm:pt modelId="{F01E5289-75F3-4845-9185-31FBD02F28CE}" type="sibTrans" cxnId="{4D303548-AC4A-4DA1-A71F-AFC6C695781C}">
      <dgm:prSet/>
      <dgm:spPr/>
      <dgm:t>
        <a:bodyPr/>
        <a:lstStyle/>
        <a:p>
          <a:endParaRPr lang="ru-RU"/>
        </a:p>
      </dgm:t>
    </dgm:pt>
    <dgm:pt modelId="{B93B180C-BAD7-4015-A282-8242D46BA94E}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2. Составить перечень таких работ, по каждому виду работ указать их сметную стоимость (в том числе в % от общей сметной стоимости)</a:t>
          </a:r>
          <a:endParaRPr lang="ru-RU" sz="1500" dirty="0">
            <a:solidFill>
              <a:srgbClr val="0070C0"/>
            </a:solidFill>
          </a:endParaRPr>
        </a:p>
      </dgm:t>
    </dgm:pt>
    <dgm:pt modelId="{9907DC1B-8547-48F4-B76A-1A781283543A}" type="parTrans" cxnId="{9CBE1EB5-7BD2-4D9A-B1B2-A8F266F0F473}">
      <dgm:prSet/>
      <dgm:spPr/>
      <dgm:t>
        <a:bodyPr/>
        <a:lstStyle/>
        <a:p>
          <a:endParaRPr lang="ru-RU"/>
        </a:p>
      </dgm:t>
    </dgm:pt>
    <dgm:pt modelId="{58F05225-EB72-4108-A3D2-D2CCB606645E}" type="sibTrans" cxnId="{9CBE1EB5-7BD2-4D9A-B1B2-A8F266F0F473}">
      <dgm:prSet/>
      <dgm:spPr/>
      <dgm:t>
        <a:bodyPr/>
        <a:lstStyle/>
        <a:p>
          <a:endParaRPr lang="ru-RU"/>
        </a:p>
      </dgm:t>
    </dgm:pt>
    <dgm:pt modelId="{5113BFEB-8D15-460F-8146-ACADC2271F40}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3. Включить указанный перечень в документацию о закупке, например в виде приложения к проекту контракта </a:t>
          </a:r>
          <a:endParaRPr lang="ru-RU" sz="1500" dirty="0">
            <a:solidFill>
              <a:srgbClr val="0070C0"/>
            </a:solidFill>
          </a:endParaRPr>
        </a:p>
      </dgm:t>
    </dgm:pt>
    <dgm:pt modelId="{599A6FB3-7260-4918-A335-2C6699263F28}" type="parTrans" cxnId="{DED14A55-DCDD-43F6-8D11-73D86ED3FA82}">
      <dgm:prSet/>
      <dgm:spPr/>
      <dgm:t>
        <a:bodyPr/>
        <a:lstStyle/>
        <a:p>
          <a:endParaRPr lang="ru-RU"/>
        </a:p>
      </dgm:t>
    </dgm:pt>
    <dgm:pt modelId="{39D6D2F7-C04B-4216-A759-8941DD447ED9}" type="sibTrans" cxnId="{DED14A55-DCDD-43F6-8D11-73D86ED3FA82}">
      <dgm:prSet/>
      <dgm:spPr/>
      <dgm:t>
        <a:bodyPr/>
        <a:lstStyle/>
        <a:p>
          <a:endParaRPr lang="ru-RU"/>
        </a:p>
      </dgm:t>
    </dgm:pt>
    <dgm:pt modelId="{CF181872-9FE0-41BF-BC05-0ABBED476006}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4. Включить в проект контракта пункт об ответственности подрядчика за невыполнение требования (Постановление</a:t>
          </a:r>
          <a:br>
            <a:rPr lang="ru-RU" sz="1500" dirty="0" smtClean="0">
              <a:solidFill>
                <a:srgbClr val="0070C0"/>
              </a:solidFill>
            </a:rPr>
          </a:br>
          <a:r>
            <a:rPr lang="ru-RU" sz="1500" dirty="0" smtClean="0">
              <a:solidFill>
                <a:srgbClr val="0070C0"/>
              </a:solidFill>
            </a:rPr>
            <a:t>№ 1042) </a:t>
          </a:r>
          <a:endParaRPr lang="ru-RU" sz="1500" dirty="0">
            <a:solidFill>
              <a:srgbClr val="0070C0"/>
            </a:solidFill>
          </a:endParaRPr>
        </a:p>
      </dgm:t>
    </dgm:pt>
    <dgm:pt modelId="{CFC7AECA-5084-4E30-B753-3FBFF62AF1A7}" type="parTrans" cxnId="{5A320D29-72DC-414F-AE39-9322FD9056DB}">
      <dgm:prSet/>
      <dgm:spPr/>
      <dgm:t>
        <a:bodyPr/>
        <a:lstStyle/>
        <a:p>
          <a:endParaRPr lang="ru-RU"/>
        </a:p>
      </dgm:t>
    </dgm:pt>
    <dgm:pt modelId="{DDB530FE-C0EF-410B-B4DA-21E2C238C518}" type="sibTrans" cxnId="{5A320D29-72DC-414F-AE39-9322FD9056DB}">
      <dgm:prSet/>
      <dgm:spPr/>
      <dgm:t>
        <a:bodyPr/>
        <a:lstStyle/>
        <a:p>
          <a:endParaRPr lang="ru-RU"/>
        </a:p>
      </dgm:t>
    </dgm:pt>
    <dgm:pt modelId="{BC968E1D-16EC-4E42-8ED9-FAD8F8797DD0}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5. Выбор конкретных работ из перечня осуществляется победителем при заключении контракта путем заполнения приложения (п.3)</a:t>
          </a:r>
          <a:endParaRPr lang="ru-RU" sz="1500" dirty="0">
            <a:solidFill>
              <a:srgbClr val="0070C0"/>
            </a:solidFill>
          </a:endParaRPr>
        </a:p>
      </dgm:t>
    </dgm:pt>
    <dgm:pt modelId="{F0BB6F01-E7D7-40BE-99DE-B96FAC3939AE}" type="parTrans" cxnId="{E918211D-613B-4E2E-9C0C-4583C2465675}">
      <dgm:prSet/>
      <dgm:spPr/>
      <dgm:t>
        <a:bodyPr/>
        <a:lstStyle/>
        <a:p>
          <a:endParaRPr lang="ru-RU"/>
        </a:p>
      </dgm:t>
    </dgm:pt>
    <dgm:pt modelId="{579E6FBE-A324-481E-BC72-D1F1A12DD485}" type="sibTrans" cxnId="{E918211D-613B-4E2E-9C0C-4583C2465675}">
      <dgm:prSet/>
      <dgm:spPr/>
      <dgm:t>
        <a:bodyPr/>
        <a:lstStyle/>
        <a:p>
          <a:endParaRPr lang="ru-RU"/>
        </a:p>
      </dgm:t>
    </dgm:pt>
    <dgm:pt modelId="{DF8C954A-7E41-4BFA-951F-A43A03426CD9}" type="pres">
      <dgm:prSet presAssocID="{F35F41A5-4A0D-4639-BC51-764CB930E6C6}" presName="CompostProcess" presStyleCnt="0">
        <dgm:presLayoutVars>
          <dgm:dir/>
          <dgm:resizeHandles val="exact"/>
        </dgm:presLayoutVars>
      </dgm:prSet>
      <dgm:spPr/>
    </dgm:pt>
    <dgm:pt modelId="{6E9AAFF2-C134-4F8E-B5A2-E2668EA04B5F}" type="pres">
      <dgm:prSet presAssocID="{F35F41A5-4A0D-4639-BC51-764CB930E6C6}" presName="arrow" presStyleLbl="bgShp" presStyleIdx="0" presStyleCnt="1"/>
      <dgm:spPr>
        <a:solidFill>
          <a:srgbClr val="92D050"/>
        </a:solidFill>
      </dgm:spPr>
    </dgm:pt>
    <dgm:pt modelId="{EAAB8EE8-D531-4044-BAB1-829A98008096}" type="pres">
      <dgm:prSet presAssocID="{F35F41A5-4A0D-4639-BC51-764CB930E6C6}" presName="linearProcess" presStyleCnt="0"/>
      <dgm:spPr/>
    </dgm:pt>
    <dgm:pt modelId="{804B0237-6A00-46FE-983A-3A78A5EE2178}" type="pres">
      <dgm:prSet presAssocID="{6E4F41CC-C9A7-4081-9EF9-8DED84AFE48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C18EE-20C0-4D55-9F82-C5AED1A03632}" type="pres">
      <dgm:prSet presAssocID="{F01E5289-75F3-4845-9185-31FBD02F28CE}" presName="sibTrans" presStyleCnt="0"/>
      <dgm:spPr/>
    </dgm:pt>
    <dgm:pt modelId="{D6D3B426-D67A-4B4A-85D2-2D88E2C45109}" type="pres">
      <dgm:prSet presAssocID="{B93B180C-BAD7-4015-A282-8242D46BA9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125F4-3086-4754-9EE0-E3C0CED37589}" type="pres">
      <dgm:prSet presAssocID="{58F05225-EB72-4108-A3D2-D2CCB606645E}" presName="sibTrans" presStyleCnt="0"/>
      <dgm:spPr/>
    </dgm:pt>
    <dgm:pt modelId="{62881E05-8F32-4BBE-9CE3-01E9A1E53984}" type="pres">
      <dgm:prSet presAssocID="{5113BFEB-8D15-460F-8146-ACADC2271F40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33DF5-2FCE-4960-AB4A-AA975A861007}" type="pres">
      <dgm:prSet presAssocID="{39D6D2F7-C04B-4216-A759-8941DD447ED9}" presName="sibTrans" presStyleCnt="0"/>
      <dgm:spPr/>
    </dgm:pt>
    <dgm:pt modelId="{22669400-297B-4455-A896-11CEEEC42398}" type="pres">
      <dgm:prSet presAssocID="{CF181872-9FE0-41BF-BC05-0ABBED47600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DF532-E01A-44AD-909F-BF44B2FFBA0A}" type="pres">
      <dgm:prSet presAssocID="{DDB530FE-C0EF-410B-B4DA-21E2C238C518}" presName="sibTrans" presStyleCnt="0"/>
      <dgm:spPr/>
    </dgm:pt>
    <dgm:pt modelId="{26E1517A-5C55-46F5-86AC-0675983907C5}" type="pres">
      <dgm:prSet presAssocID="{BC968E1D-16EC-4E42-8ED9-FAD8F8797DD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18211D-613B-4E2E-9C0C-4583C2465675}" srcId="{F35F41A5-4A0D-4639-BC51-764CB930E6C6}" destId="{BC968E1D-16EC-4E42-8ED9-FAD8F8797DD0}" srcOrd="4" destOrd="0" parTransId="{F0BB6F01-E7D7-40BE-99DE-B96FAC3939AE}" sibTransId="{579E6FBE-A324-481E-BC72-D1F1A12DD485}"/>
    <dgm:cxn modelId="{5F617028-901C-4DB9-8BD5-72324735DB63}" type="presOf" srcId="{BC968E1D-16EC-4E42-8ED9-FAD8F8797DD0}" destId="{26E1517A-5C55-46F5-86AC-0675983907C5}" srcOrd="0" destOrd="0" presId="urn:microsoft.com/office/officeart/2005/8/layout/hProcess9"/>
    <dgm:cxn modelId="{5A320D29-72DC-414F-AE39-9322FD9056DB}" srcId="{F35F41A5-4A0D-4639-BC51-764CB930E6C6}" destId="{CF181872-9FE0-41BF-BC05-0ABBED476006}" srcOrd="3" destOrd="0" parTransId="{CFC7AECA-5084-4E30-B753-3FBFF62AF1A7}" sibTransId="{DDB530FE-C0EF-410B-B4DA-21E2C238C518}"/>
    <dgm:cxn modelId="{4D303548-AC4A-4DA1-A71F-AFC6C695781C}" srcId="{F35F41A5-4A0D-4639-BC51-764CB930E6C6}" destId="{6E4F41CC-C9A7-4081-9EF9-8DED84AFE484}" srcOrd="0" destOrd="0" parTransId="{22BE0695-D76F-4FA1-8C16-343D93903055}" sibTransId="{F01E5289-75F3-4845-9185-31FBD02F28CE}"/>
    <dgm:cxn modelId="{FC1ADAAB-5328-4139-A08B-EF4F65991C0C}" type="presOf" srcId="{B93B180C-BAD7-4015-A282-8242D46BA94E}" destId="{D6D3B426-D67A-4B4A-85D2-2D88E2C45109}" srcOrd="0" destOrd="0" presId="urn:microsoft.com/office/officeart/2005/8/layout/hProcess9"/>
    <dgm:cxn modelId="{9CBE1EB5-7BD2-4D9A-B1B2-A8F266F0F473}" srcId="{F35F41A5-4A0D-4639-BC51-764CB930E6C6}" destId="{B93B180C-BAD7-4015-A282-8242D46BA94E}" srcOrd="1" destOrd="0" parTransId="{9907DC1B-8547-48F4-B76A-1A781283543A}" sibTransId="{58F05225-EB72-4108-A3D2-D2CCB606645E}"/>
    <dgm:cxn modelId="{64E00190-3697-4DD6-90D6-1078A7ADDEF4}" type="presOf" srcId="{CF181872-9FE0-41BF-BC05-0ABBED476006}" destId="{22669400-297B-4455-A896-11CEEEC42398}" srcOrd="0" destOrd="0" presId="urn:microsoft.com/office/officeart/2005/8/layout/hProcess9"/>
    <dgm:cxn modelId="{CED852C7-D25E-4556-B641-1CCD34BFC064}" type="presOf" srcId="{F35F41A5-4A0D-4639-BC51-764CB930E6C6}" destId="{DF8C954A-7E41-4BFA-951F-A43A03426CD9}" srcOrd="0" destOrd="0" presId="urn:microsoft.com/office/officeart/2005/8/layout/hProcess9"/>
    <dgm:cxn modelId="{9C2A941B-A994-4F33-9A91-61A0853FBC4E}" type="presOf" srcId="{6E4F41CC-C9A7-4081-9EF9-8DED84AFE484}" destId="{804B0237-6A00-46FE-983A-3A78A5EE2178}" srcOrd="0" destOrd="0" presId="urn:microsoft.com/office/officeart/2005/8/layout/hProcess9"/>
    <dgm:cxn modelId="{DED14A55-DCDD-43F6-8D11-73D86ED3FA82}" srcId="{F35F41A5-4A0D-4639-BC51-764CB930E6C6}" destId="{5113BFEB-8D15-460F-8146-ACADC2271F40}" srcOrd="2" destOrd="0" parTransId="{599A6FB3-7260-4918-A335-2C6699263F28}" sibTransId="{39D6D2F7-C04B-4216-A759-8941DD447ED9}"/>
    <dgm:cxn modelId="{B9576A5F-2AE9-45F3-890B-AE22478A5144}" type="presOf" srcId="{5113BFEB-8D15-460F-8146-ACADC2271F40}" destId="{62881E05-8F32-4BBE-9CE3-01E9A1E53984}" srcOrd="0" destOrd="0" presId="urn:microsoft.com/office/officeart/2005/8/layout/hProcess9"/>
    <dgm:cxn modelId="{6DA9459E-F960-44BB-8D22-C3B43EB55AC2}" type="presParOf" srcId="{DF8C954A-7E41-4BFA-951F-A43A03426CD9}" destId="{6E9AAFF2-C134-4F8E-B5A2-E2668EA04B5F}" srcOrd="0" destOrd="0" presId="urn:microsoft.com/office/officeart/2005/8/layout/hProcess9"/>
    <dgm:cxn modelId="{CA3C9540-7D93-493F-9A0C-A9C1B95A9823}" type="presParOf" srcId="{DF8C954A-7E41-4BFA-951F-A43A03426CD9}" destId="{EAAB8EE8-D531-4044-BAB1-829A98008096}" srcOrd="1" destOrd="0" presId="urn:microsoft.com/office/officeart/2005/8/layout/hProcess9"/>
    <dgm:cxn modelId="{71F0215E-4EE3-4525-BF2F-EE98D6BCE482}" type="presParOf" srcId="{EAAB8EE8-D531-4044-BAB1-829A98008096}" destId="{804B0237-6A00-46FE-983A-3A78A5EE2178}" srcOrd="0" destOrd="0" presId="urn:microsoft.com/office/officeart/2005/8/layout/hProcess9"/>
    <dgm:cxn modelId="{06538797-AE3C-4DEB-B1CD-A2410DA34F21}" type="presParOf" srcId="{EAAB8EE8-D531-4044-BAB1-829A98008096}" destId="{933C18EE-20C0-4D55-9F82-C5AED1A03632}" srcOrd="1" destOrd="0" presId="urn:microsoft.com/office/officeart/2005/8/layout/hProcess9"/>
    <dgm:cxn modelId="{34B83414-6A18-4D2F-B14C-91DC4E1DE3B9}" type="presParOf" srcId="{EAAB8EE8-D531-4044-BAB1-829A98008096}" destId="{D6D3B426-D67A-4B4A-85D2-2D88E2C45109}" srcOrd="2" destOrd="0" presId="urn:microsoft.com/office/officeart/2005/8/layout/hProcess9"/>
    <dgm:cxn modelId="{981A6631-1759-4310-8EA8-F1E3FD88CFFB}" type="presParOf" srcId="{EAAB8EE8-D531-4044-BAB1-829A98008096}" destId="{6D5125F4-3086-4754-9EE0-E3C0CED37589}" srcOrd="3" destOrd="0" presId="urn:microsoft.com/office/officeart/2005/8/layout/hProcess9"/>
    <dgm:cxn modelId="{049A0F11-382D-4362-A44E-C128CF79EE26}" type="presParOf" srcId="{EAAB8EE8-D531-4044-BAB1-829A98008096}" destId="{62881E05-8F32-4BBE-9CE3-01E9A1E53984}" srcOrd="4" destOrd="0" presId="urn:microsoft.com/office/officeart/2005/8/layout/hProcess9"/>
    <dgm:cxn modelId="{5CA21F68-4C1B-415B-86FF-754E0FFCE6A2}" type="presParOf" srcId="{EAAB8EE8-D531-4044-BAB1-829A98008096}" destId="{79833DF5-2FCE-4960-AB4A-AA975A861007}" srcOrd="5" destOrd="0" presId="urn:microsoft.com/office/officeart/2005/8/layout/hProcess9"/>
    <dgm:cxn modelId="{CBDC6C14-6A69-40A0-B5B7-F5CDB30CCC8D}" type="presParOf" srcId="{EAAB8EE8-D531-4044-BAB1-829A98008096}" destId="{22669400-297B-4455-A896-11CEEEC42398}" srcOrd="6" destOrd="0" presId="urn:microsoft.com/office/officeart/2005/8/layout/hProcess9"/>
    <dgm:cxn modelId="{A54B332F-3F1A-4CC7-A039-A50075E81BB1}" type="presParOf" srcId="{EAAB8EE8-D531-4044-BAB1-829A98008096}" destId="{914DF532-E01A-44AD-909F-BF44B2FFBA0A}" srcOrd="7" destOrd="0" presId="urn:microsoft.com/office/officeart/2005/8/layout/hProcess9"/>
    <dgm:cxn modelId="{7DBF3A6E-AEF4-40D6-AC99-1D02001450CF}" type="presParOf" srcId="{EAAB8EE8-D531-4044-BAB1-829A98008096}" destId="{26E1517A-5C55-46F5-86AC-0675983907C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712A-59CD-4AC7-A866-1BF8992AF10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976F-3D5D-4B38-B1C3-418F40E0B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0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05100" y="922338"/>
            <a:ext cx="4429125" cy="2492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3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5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1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42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68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1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87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34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69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6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4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69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51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5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43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62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8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89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3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7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23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4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8010-E19D-4672-988A-B96A7D89B28E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6BBF5-3E53-514F-BAAA-29F393B16B43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1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980302" y="3606496"/>
            <a:ext cx="10476766" cy="240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altLang="ru-RU" sz="2000" b="1" i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2000" b="1" i="1" dirty="0" smtClean="0">
                <a:solidFill>
                  <a:srgbClr val="333399"/>
                </a:solidFill>
                <a:latin typeface="Arial" pitchFamily="34" charset="0"/>
              </a:rPr>
              <a:t>Публичное обсуждение проблемных вопросов и основных нарушений, выявляемых в ходе правоприменительной практики Новосибирского УФАС России в сфере контроля законодательства о закупках</a:t>
            </a:r>
          </a:p>
          <a:p>
            <a:pPr algn="r"/>
            <a:endParaRPr lang="ru-RU" altLang="ru-RU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Заместитель руководителя - начальник отдела контроля закупок</a:t>
            </a: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Новосибирского УФАС России</a:t>
            </a: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А.Г. Швалов</a:t>
            </a:r>
            <a:endParaRPr lang="ru-RU" altLang="ru-RU" sz="1600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Новосибирск, 2017</a:t>
            </a:r>
            <a:endParaRPr lang="ru-RU" altLang="ru-RU" sz="1600" dirty="0">
              <a:solidFill>
                <a:srgbClr val="333399"/>
              </a:solidFill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2825665" y="2108681"/>
            <a:ext cx="8406908" cy="13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dirty="0" smtClean="0">
                <a:solidFill>
                  <a:srgbClr val="008080"/>
                </a:solidFill>
                <a:latin typeface="Arial" pitchFamily="34" charset="0"/>
              </a:rPr>
              <a:t>Управление Федеральной антимонопольной службы  по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1847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411" y="1128582"/>
            <a:ext cx="11030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Результаты контрольной деятельности Новосибирского УФАС России за 9 месяцев 2017 года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40978" y="2096813"/>
          <a:ext cx="10752083" cy="40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6939" y="1074201"/>
            <a:ext cx="10920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AutoNum type="arabicPeriod"/>
            </a:pPr>
            <a:r>
              <a:rPr lang="ru-RU" dirty="0" smtClean="0"/>
              <a:t>Требования к составлению описания объекта закупки и требования к составу заявок участников с учетом рекомендаций ФАС России, изложенных в письме от 1 июля 2016 г. № ИА/44536/16 «Об установлении заказчиком требований к составу, инструкции по заполнению заявки на участие в закупке».</a:t>
            </a:r>
            <a:endParaRPr lang="en-US" dirty="0" smtClean="0"/>
          </a:p>
          <a:p>
            <a:pPr marL="342900" lvl="0" indent="-342900" fontAlgn="base"/>
            <a:r>
              <a:rPr lang="en-US" dirty="0" smtClean="0"/>
              <a:t>1.1 </a:t>
            </a:r>
            <a:r>
              <a:rPr lang="ru-RU" dirty="0" smtClean="0"/>
              <a:t>Соотношение требований к параметрам товаров, изложенных в описании объекта закупки, с требованиями стандартов, технических регламентов и иной нормативной документации (ИНД).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10747" y="2899719"/>
          <a:ext cx="11219934" cy="3525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7838" y="995507"/>
            <a:ext cx="11195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1873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1.2 Пределы установления требований к химическому составу и (или) компонентам товара, и (или) показателям технологии производства, испытания товара, и (или) показателям, значения которых становятся известными при испытании определенной партии товара после его производства.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848497" y="1828800"/>
          <a:ext cx="10676237" cy="4679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51157" y="3220995"/>
            <a:ext cx="1103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?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26076" y="1024237"/>
            <a:ext cx="11343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1873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1.3 Требования и рекомендации к содержанию инструкции по заполнению заявок участников закупки.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44843" y="1565188"/>
          <a:ext cx="11310551" cy="503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Вертикальный свиток 15"/>
          <p:cNvSpPr/>
          <p:nvPr/>
        </p:nvSpPr>
        <p:spPr>
          <a:xfrm>
            <a:off x="5642919" y="5535826"/>
            <a:ext cx="1095633" cy="807309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146853" y="4720281"/>
            <a:ext cx="1449861" cy="840260"/>
          </a:xfrm>
          <a:prstGeom prst="lef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9" name="Picture 13" descr="http://49b5af5c747982f45fd7-dec8f175b0901987f30693abc46dc353.r35.cf2.rackcdn.com/icon/15/06/16/6a4298b195c0dd711666be0597b97eb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8898" y="4044777"/>
            <a:ext cx="2924432" cy="243058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01362" y="5016843"/>
            <a:ext cx="2240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Документация о закупке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3829" y="1235872"/>
            <a:ext cx="115510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Особенности проведения закупок работ по строительству, реконструкции, капитальному ремонту объектов капитального строительства.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2.1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Порядок формирований требований к участникам таких закупок, к составу и содержанию документов о соответствии таким требованиям.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527222" y="2430162"/>
          <a:ext cx="11376454" cy="4094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нак запрета 11"/>
          <p:cNvSpPr/>
          <p:nvPr/>
        </p:nvSpPr>
        <p:spPr>
          <a:xfrm>
            <a:off x="1243915" y="2397212"/>
            <a:ext cx="4151870" cy="4151870"/>
          </a:xfrm>
          <a:prstGeom prst="noSmoking">
            <a:avLst/>
          </a:prstGeom>
          <a:solidFill>
            <a:srgbClr val="FF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844" y="991799"/>
            <a:ext cx="11615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2.2 Особенности и проблемы применения Постановления Правительства РФ от 4 февраля 2015 г.</a:t>
            </a:r>
            <a:br>
              <a:rPr lang="ru-RU" dirty="0" smtClean="0"/>
            </a:br>
            <a:r>
              <a:rPr lang="ru-RU" dirty="0" smtClean="0"/>
              <a:t>№ 99 «Об установлении дополнительных требований к участникам закупки…» по вопросам строительства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568411" y="1696996"/>
          <a:ext cx="11467070" cy="481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8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216" y="1046375"/>
            <a:ext cx="11228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2.3 Вопросы применения Постановления Правительства РФ от 15 мая 2017 г. № 570, </a:t>
            </a:r>
            <a:r>
              <a:rPr lang="ru-RU" u="sng" dirty="0" smtClean="0"/>
              <a:t>примерный </a:t>
            </a:r>
            <a:r>
              <a:rPr lang="ru-RU" dirty="0" smtClean="0"/>
              <a:t>порядок реализации</a:t>
            </a:r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502507" y="1705232"/>
          <a:ext cx="11335265" cy="480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75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82775" y="1320800"/>
            <a:ext cx="8555038" cy="347788"/>
          </a:xfrm>
          <a:prstGeom prst="rect">
            <a:avLst/>
          </a:prstGeom>
        </p:spPr>
        <p:txBody>
          <a:bodyPr lIns="82296" tIns="41148" rIns="82296" bIns="41148">
            <a:spAutoFit/>
          </a:bodyPr>
          <a:lstStyle/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3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C</a:t>
            </a:r>
            <a:r>
              <a:rPr lang="ru-RU" altLang="ru-RU" sz="40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пасибо</a:t>
            </a:r>
            <a:r>
              <a:rPr lang="ru-RU" altLang="ru-RU" sz="43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 за внимание</a:t>
            </a:r>
            <a:r>
              <a:rPr lang="ru-RU" altLang="ru-RU" sz="4300" b="1" dirty="0">
                <a:solidFill>
                  <a:srgbClr val="00687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3057833" y="2046818"/>
            <a:ext cx="3038169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www.fas.gov.ru</a:t>
            </a:r>
          </a:p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en.fas.gov.ru</a:t>
            </a:r>
          </a:p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anticartel.ru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2867820" y="3391867"/>
            <a:ext cx="1955800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    </a:t>
            </a:r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@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rus.fas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867820" y="5699794"/>
            <a:ext cx="2386012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rus_fas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fas_rf</a:t>
            </a:r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6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(</a:t>
            </a:r>
            <a:r>
              <a:rPr lang="en-US" sz="16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english</a:t>
            </a:r>
            <a:r>
              <a:rPr lang="en-US" sz="16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)</a:t>
            </a:r>
          </a:p>
        </p:txBody>
      </p:sp>
      <p:sp>
        <p:nvSpPr>
          <p:cNvPr id="25606" name="Прямоугольник 17"/>
          <p:cNvSpPr>
            <a:spLocks noChangeArrowheads="1"/>
          </p:cNvSpPr>
          <p:nvPr/>
        </p:nvSpPr>
        <p:spPr bwMode="auto">
          <a:xfrm>
            <a:off x="3057832" y="4599519"/>
            <a:ext cx="1002994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/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fas_rus</a:t>
            </a:r>
            <a:endParaRPr lang="ru-RU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07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6" y="4544486"/>
            <a:ext cx="1273379" cy="78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249" y="5636686"/>
            <a:ext cx="704850" cy="70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7318273" y="4623120"/>
            <a:ext cx="1624013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fas_time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610" name="Прямоугольник 21"/>
          <p:cNvSpPr>
            <a:spLocks noChangeArrowheads="1"/>
          </p:cNvSpPr>
          <p:nvPr/>
        </p:nvSpPr>
        <p:spPr bwMode="auto">
          <a:xfrm>
            <a:off x="7216561" y="2231484"/>
            <a:ext cx="1554593" cy="36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296" tIns="41148" rIns="82296" bIns="41148">
            <a:spAutoFit/>
          </a:bodyPr>
          <a:lstStyle/>
          <a:p>
            <a:pPr eaLnBrk="1" hangingPunct="1"/>
            <a:r>
              <a:rPr lang="en-US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FASvideoTube</a:t>
            </a:r>
            <a:endParaRPr lang="ru-RU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11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8" y="4570297"/>
            <a:ext cx="701675" cy="7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0"/>
          <p:cNvSpPr txBox="1">
            <a:spLocks noChangeArrowheads="1"/>
          </p:cNvSpPr>
          <p:nvPr/>
        </p:nvSpPr>
        <p:spPr bwMode="auto">
          <a:xfrm>
            <a:off x="7351149" y="3415196"/>
            <a:ext cx="1747838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 Russia</a:t>
            </a:r>
          </a:p>
        </p:txBody>
      </p:sp>
      <p:pic>
        <p:nvPicPr>
          <p:cNvPr id="25613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7" y="3308487"/>
            <a:ext cx="69214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29" y="2142200"/>
            <a:ext cx="69532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710" y="1920084"/>
            <a:ext cx="1063931" cy="11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91" y="5607051"/>
            <a:ext cx="737669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7" name="TextBox 10"/>
          <p:cNvSpPr txBox="1">
            <a:spLocks noChangeArrowheads="1"/>
          </p:cNvSpPr>
          <p:nvPr/>
        </p:nvSpPr>
        <p:spPr bwMode="auto">
          <a:xfrm>
            <a:off x="7318273" y="5673633"/>
            <a:ext cx="1747837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fasrussia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18" name="Рисунок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11" y="3310467"/>
            <a:ext cx="790422" cy="75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054796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9483</TotalTime>
  <Words>803</Words>
  <Application>Microsoft Office PowerPoint</Application>
  <PresentationFormat>Широкоэкранный</PresentationFormat>
  <Paragraphs>69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Calibri Light</vt:lpstr>
      <vt:lpstr>Times New Roman</vt:lpstr>
      <vt:lpstr>Trebuchet MS</vt:lpstr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Багданцева Светлана Анатольевна</dc:creator>
  <cp:lastModifiedBy>Suhinina</cp:lastModifiedBy>
  <cp:revision>112</cp:revision>
  <cp:lastPrinted>2017-10-17T06:08:42Z</cp:lastPrinted>
  <dcterms:created xsi:type="dcterms:W3CDTF">2017-10-08T14:22:36Z</dcterms:created>
  <dcterms:modified xsi:type="dcterms:W3CDTF">2017-11-15T08:19:52Z</dcterms:modified>
</cp:coreProperties>
</file>